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1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3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40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82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37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87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98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07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93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66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50F41-8F67-431E-AC63-47744605DDA7}" type="datetimeFigureOut">
              <a:rPr lang="fr-FR" smtClean="0"/>
              <a:t>06/09/2011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F0738-94BC-4BDA-982D-15554F66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88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/>
          <p:cNvGrpSpPr>
            <a:grpSpLocks/>
          </p:cNvGrpSpPr>
          <p:nvPr/>
        </p:nvGrpSpPr>
        <p:grpSpPr bwMode="auto">
          <a:xfrm rot="5400000">
            <a:off x="1986042" y="-885149"/>
            <a:ext cx="5256585" cy="8412276"/>
            <a:chOff x="107778675" y="106673775"/>
            <a:chExt cx="3971863" cy="7020000"/>
          </a:xfrm>
        </p:grpSpPr>
        <p:pic>
          <p:nvPicPr>
            <p:cNvPr id="1030" name="Picture 6" descr="nid-oeuf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667315" y="106809135"/>
              <a:ext cx="846000" cy="575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31" name="Picture 7" descr="Numériser000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5758124" y="108694326"/>
              <a:ext cx="7020000" cy="29788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8" name="Control 8"/>
            <p:cNvSpPr>
              <a:spLocks noChangeArrowheads="1" noChangeShapeType="1"/>
            </p:cNvSpPr>
            <p:nvPr/>
          </p:nvSpPr>
          <p:spPr bwMode="auto">
            <a:xfrm>
              <a:off x="107778675" y="106673775"/>
              <a:ext cx="3971863" cy="70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in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033" name="Picture 9" descr="volca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768336" y="107608114"/>
              <a:ext cx="846000" cy="77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 descr="etoiles-espac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02675" y="108473775"/>
              <a:ext cx="770220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 descr="coloriage_de_nuage_0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728632" y="109483818"/>
              <a:ext cx="828000" cy="535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 descr="67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810938" y="110258411"/>
              <a:ext cx="678373" cy="709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 descr="phasm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696574" y="111182775"/>
              <a:ext cx="828000" cy="63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 descr="b-sac_terreau3_20_nov_0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720334" y="112059015"/>
              <a:ext cx="792000" cy="64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 descr="u2735653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0732247" y="112978683"/>
              <a:ext cx="809250" cy="54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6"/>
            <p:cNvSpPr txBox="1">
              <a:spLocks noChangeArrowheads="1"/>
            </p:cNvSpPr>
            <p:nvPr/>
          </p:nvSpPr>
          <p:spPr bwMode="auto">
            <a:xfrm rot="16200000">
              <a:off x="111315675" y="113162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fossile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 rot="16200000">
              <a:off x="111315675" y="112298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terreau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 rot="16200000">
              <a:off x="111315675" y="111452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phasme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 rot="16200000">
              <a:off x="111316350" y="110534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graine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 rot="16200000">
              <a:off x="111316350" y="109670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nuage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 rot="16200000">
              <a:off x="111354996" y="108788486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étoiles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 rot="16200000">
              <a:off x="111347895" y="107914650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volcan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 rot="16200000">
              <a:off x="111316350" y="107006775"/>
              <a:ext cx="612000" cy="1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nid et oeufs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34357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Affichage à l'écran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http://classedesgnomes.fr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Maintenance</dc:creator>
  <cp:lastModifiedBy>Maintenance</cp:lastModifiedBy>
  <cp:revision>1</cp:revision>
  <dcterms:created xsi:type="dcterms:W3CDTF">2011-09-06T12:59:56Z</dcterms:created>
  <dcterms:modified xsi:type="dcterms:W3CDTF">2011-09-06T13:00:53Z</dcterms:modified>
</cp:coreProperties>
</file>