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25" d="100"/>
          <a:sy n="125" d="100"/>
        </p:scale>
        <p:origin x="-138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A774E-C611-4B93-B5EA-EEC56C2C6992}" type="datetimeFigureOut">
              <a:rPr lang="fr-FR" smtClean="0"/>
              <a:t>18/04/2012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B16B1C-89D6-46B1-9DEB-AB00F3A14854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A774E-C611-4B93-B5EA-EEC56C2C6992}" type="datetimeFigureOut">
              <a:rPr lang="fr-FR" smtClean="0"/>
              <a:t>18/04/2012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B16B1C-89D6-46B1-9DEB-AB00F3A1485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A774E-C611-4B93-B5EA-EEC56C2C6992}" type="datetimeFigureOut">
              <a:rPr lang="fr-FR" smtClean="0"/>
              <a:t>18/04/2012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B16B1C-89D6-46B1-9DEB-AB00F3A14854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A774E-C611-4B93-B5EA-EEC56C2C6992}" type="datetimeFigureOut">
              <a:rPr lang="fr-FR" smtClean="0"/>
              <a:t>18/04/2012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B16B1C-89D6-46B1-9DEB-AB00F3A1485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A774E-C611-4B93-B5EA-EEC56C2C6992}" type="datetimeFigureOut">
              <a:rPr lang="fr-FR" smtClean="0"/>
              <a:t>18/04/2012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B16B1C-89D6-46B1-9DEB-AB00F3A1485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A774E-C611-4B93-B5EA-EEC56C2C6992}" type="datetimeFigureOut">
              <a:rPr lang="fr-FR" smtClean="0"/>
              <a:t>18/04/2012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B16B1C-89D6-46B1-9DEB-AB00F3A1485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A774E-C611-4B93-B5EA-EEC56C2C6992}" type="datetimeFigureOut">
              <a:rPr lang="fr-FR" smtClean="0"/>
              <a:t>18/04/2012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B16B1C-89D6-46B1-9DEB-AB00F3A14854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A774E-C611-4B93-B5EA-EEC56C2C6992}" type="datetimeFigureOut">
              <a:rPr lang="fr-FR" smtClean="0"/>
              <a:t>18/04/2012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B16B1C-89D6-46B1-9DEB-AB00F3A1485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A774E-C611-4B93-B5EA-EEC56C2C6992}" type="datetimeFigureOut">
              <a:rPr lang="fr-FR" smtClean="0"/>
              <a:t>18/04/2012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B16B1C-89D6-46B1-9DEB-AB00F3A14854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A774E-C611-4B93-B5EA-EEC56C2C6992}" type="datetimeFigureOut">
              <a:rPr lang="fr-FR" smtClean="0"/>
              <a:t>18/04/2012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B16B1C-89D6-46B1-9DEB-AB00F3A1485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DA774E-C611-4B93-B5EA-EEC56C2C6992}" type="datetimeFigureOut">
              <a:rPr lang="fr-FR" smtClean="0"/>
              <a:t>18/04/2012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B16B1C-89D6-46B1-9DEB-AB00F3A1485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2DA774E-C611-4B93-B5EA-EEC56C2C6992}" type="datetimeFigureOut">
              <a:rPr lang="fr-FR" smtClean="0"/>
              <a:t>18/04/2012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DB16B1C-89D6-46B1-9DEB-AB00F3A14854}" type="slidenum">
              <a:rPr lang="fr-FR" smtClean="0"/>
              <a:t>‹N°›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03648" y="1628800"/>
            <a:ext cx="7406640" cy="2840336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fr-FR" sz="6000" dirty="0" smtClean="0"/>
              <a:t>Quels sont </a:t>
            </a:r>
            <a:br>
              <a:rPr lang="fr-FR" sz="6000" dirty="0" smtClean="0"/>
            </a:br>
            <a:r>
              <a:rPr lang="fr-FR" sz="6000" dirty="0" smtClean="0"/>
              <a:t>les objets présents</a:t>
            </a:r>
            <a:br>
              <a:rPr lang="fr-FR" sz="6000" dirty="0" smtClean="0"/>
            </a:br>
            <a:r>
              <a:rPr lang="fr-FR" sz="6000" dirty="0" smtClean="0"/>
              <a:t>dans l’espace ?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17728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Autofit/>
          </a:bodyPr>
          <a:lstStyle/>
          <a:p>
            <a:r>
              <a:rPr lang="fr-FR" sz="5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Des</a:t>
            </a:r>
            <a:r>
              <a:rPr lang="fr-FR" sz="6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planètes</a:t>
            </a:r>
          </a:p>
        </p:txBody>
      </p:sp>
      <p:pic>
        <p:nvPicPr>
          <p:cNvPr id="1026" name="Picture 2" descr="250px-Neptu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59138"/>
            <a:ext cx="2013486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27" name="Picture 3" descr="saturne-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4" t="9399" r="11801" b="13283"/>
          <a:stretch>
            <a:fillRect/>
          </a:stretch>
        </p:blipFill>
        <p:spPr bwMode="auto">
          <a:xfrm>
            <a:off x="5580112" y="4128599"/>
            <a:ext cx="2604574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28" name="Picture 4" descr="Jupiter_4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1328889"/>
            <a:ext cx="2014941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29" name="Picture 5" descr="TERRE &amp; LU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150320"/>
            <a:ext cx="2052794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123728" y="3251693"/>
            <a:ext cx="16921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 smtClean="0">
                <a:solidFill>
                  <a:schemeClr val="accent5">
                    <a:lumMod val="75000"/>
                  </a:schemeClr>
                </a:solidFill>
              </a:rPr>
              <a:t>Jupiter</a:t>
            </a:r>
            <a:endParaRPr lang="fr-FR" sz="35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580112" y="3302114"/>
            <a:ext cx="2052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 smtClean="0">
                <a:solidFill>
                  <a:schemeClr val="accent5">
                    <a:lumMod val="75000"/>
                  </a:schemeClr>
                </a:solidFill>
              </a:rPr>
              <a:t>Neptune</a:t>
            </a:r>
            <a:endParaRPr lang="fr-FR" sz="35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979912" y="6130320"/>
            <a:ext cx="2052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 smtClean="0">
                <a:solidFill>
                  <a:schemeClr val="accent5">
                    <a:lumMod val="75000"/>
                  </a:schemeClr>
                </a:solidFill>
              </a:rPr>
              <a:t>la Terre</a:t>
            </a:r>
            <a:endParaRPr lang="fr-FR" sz="35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732512" y="6108599"/>
            <a:ext cx="2052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 smtClean="0">
                <a:solidFill>
                  <a:schemeClr val="accent5">
                    <a:lumMod val="75000"/>
                  </a:schemeClr>
                </a:solidFill>
              </a:rPr>
              <a:t>Saturne</a:t>
            </a:r>
            <a:endParaRPr lang="fr-FR" sz="35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00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32" y="1449000"/>
            <a:ext cx="233352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98"/>
          <a:stretch>
            <a:fillRect/>
          </a:stretch>
        </p:blipFill>
        <p:spPr bwMode="auto">
          <a:xfrm>
            <a:off x="2186107" y="4293096"/>
            <a:ext cx="2385893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5" r="10812" b="9842"/>
          <a:stretch>
            <a:fillRect/>
          </a:stretch>
        </p:blipFill>
        <p:spPr bwMode="auto">
          <a:xfrm>
            <a:off x="5580112" y="4293096"/>
            <a:ext cx="2458634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49000"/>
            <a:ext cx="1815607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6253895" y="3374122"/>
            <a:ext cx="2052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 smtClean="0">
                <a:solidFill>
                  <a:schemeClr val="accent5">
                    <a:lumMod val="75000"/>
                  </a:schemeClr>
                </a:solidFill>
              </a:rPr>
              <a:t>Le Soleil</a:t>
            </a:r>
            <a:endParaRPr lang="fr-FR" sz="35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195736" y="3374122"/>
            <a:ext cx="13426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 smtClean="0">
                <a:solidFill>
                  <a:schemeClr val="accent5">
                    <a:lumMod val="75000"/>
                  </a:schemeClr>
                </a:solidFill>
              </a:rPr>
              <a:t>Sirius</a:t>
            </a:r>
            <a:endParaRPr lang="fr-FR" sz="35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1435608" y="274638"/>
            <a:ext cx="7498080" cy="8501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50000"/>
              </a:schemeClr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dk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fr-FR" sz="5000" dirty="0" smtClean="0"/>
              <a:t>Des</a:t>
            </a:r>
            <a:r>
              <a:rPr lang="fr-FR" sz="6000" dirty="0" smtClean="0"/>
              <a:t> étoiles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333509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799" y="4221088"/>
            <a:ext cx="2948641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119" y="1340768"/>
            <a:ext cx="3263277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708" y="1658268"/>
            <a:ext cx="3122292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Autofit/>
          </a:bodyPr>
          <a:lstStyle/>
          <a:p>
            <a:r>
              <a:rPr lang="fr-FR" sz="5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Des</a:t>
            </a:r>
            <a:r>
              <a:rPr lang="fr-FR" sz="6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60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comètes</a:t>
            </a:r>
            <a:endParaRPr lang="fr-FR" sz="6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509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919" y="2060848"/>
            <a:ext cx="3136046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284" y="1412776"/>
            <a:ext cx="3067272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77072"/>
            <a:ext cx="2370948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Autofit/>
          </a:bodyPr>
          <a:lstStyle/>
          <a:p>
            <a:r>
              <a:rPr lang="fr-FR" sz="5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Des</a:t>
            </a:r>
            <a:r>
              <a:rPr lang="fr-FR" sz="6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60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astéroïdes</a:t>
            </a:r>
            <a:endParaRPr lang="fr-FR" sz="6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30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7" y="1578247"/>
            <a:ext cx="3028447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101297"/>
            <a:ext cx="2860015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1557163"/>
            <a:ext cx="2269672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Autofit/>
          </a:bodyPr>
          <a:lstStyle/>
          <a:p>
            <a:r>
              <a:rPr lang="fr-FR" sz="5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Des</a:t>
            </a:r>
            <a:r>
              <a:rPr lang="fr-FR" sz="6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60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satellites artificiels</a:t>
            </a:r>
            <a:endParaRPr lang="fr-FR" sz="6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57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une-ter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9" t="21953" b="16743"/>
          <a:stretch>
            <a:fillRect/>
          </a:stretch>
        </p:blipFill>
        <p:spPr bwMode="auto">
          <a:xfrm>
            <a:off x="1403648" y="1363616"/>
            <a:ext cx="3007098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6148" name="Picture 4" descr="Jupiter_Systeme_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0" r="46654" b="5304"/>
          <a:stretch>
            <a:fillRect/>
          </a:stretch>
        </p:blipFill>
        <p:spPr bwMode="auto">
          <a:xfrm rot="5400000">
            <a:off x="6086376" y="1001368"/>
            <a:ext cx="1980000" cy="270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403648" y="3306134"/>
            <a:ext cx="36724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 smtClean="0">
                <a:solidFill>
                  <a:schemeClr val="accent5">
                    <a:lumMod val="75000"/>
                  </a:schemeClr>
                </a:solidFill>
              </a:rPr>
              <a:t>La lune, satellite de la Terre</a:t>
            </a:r>
            <a:endParaRPr lang="fr-FR" sz="35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652120" y="3339569"/>
            <a:ext cx="29523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 smtClean="0">
                <a:solidFill>
                  <a:schemeClr val="accent5">
                    <a:lumMod val="75000"/>
                  </a:schemeClr>
                </a:solidFill>
              </a:rPr>
              <a:t>Les satellites de Jupiter</a:t>
            </a:r>
            <a:endParaRPr lang="fr-FR" sz="35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486280" y="5499809"/>
            <a:ext cx="36724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dirty="0" smtClean="0">
                <a:solidFill>
                  <a:schemeClr val="accent5">
                    <a:lumMod val="75000"/>
                  </a:schemeClr>
                </a:solidFill>
              </a:rPr>
              <a:t>Les satellites</a:t>
            </a:r>
            <a:br>
              <a:rPr lang="fr-FR" sz="35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fr-FR" sz="3500" b="1" dirty="0" smtClean="0">
                <a:solidFill>
                  <a:schemeClr val="accent5">
                    <a:lumMod val="75000"/>
                  </a:schemeClr>
                </a:solidFill>
              </a:rPr>
              <a:t>d’Uranus </a:t>
            </a:r>
            <a:endParaRPr lang="fr-FR" sz="35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149" name="Picture 5" descr="F:\1112 CM1 Reisz\Sciences\Terre et espace\images\satellites uranu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624220"/>
            <a:ext cx="306976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b">
            <a:noAutofit/>
          </a:bodyPr>
          <a:lstStyle/>
          <a:p>
            <a:r>
              <a:rPr lang="fr-FR" sz="5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Des</a:t>
            </a:r>
            <a:r>
              <a:rPr lang="fr-FR" sz="6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60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satellites naturels</a:t>
            </a:r>
            <a:endParaRPr lang="fr-FR" sz="6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65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</TotalTime>
  <Words>37</Words>
  <Application>Microsoft Office PowerPoint</Application>
  <PresentationFormat>Affichage à l'écran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Solstice</vt:lpstr>
      <vt:lpstr>Quels sont  les objets présents dans l’espace ?</vt:lpstr>
      <vt:lpstr>Des planètes</vt:lpstr>
      <vt:lpstr>Présentation PowerPoint</vt:lpstr>
      <vt:lpstr>Des comètes</vt:lpstr>
      <vt:lpstr>Des astéroïdes</vt:lpstr>
      <vt:lpstr>Des satellites artificiels</vt:lpstr>
      <vt:lpstr>Des satellites naturels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Quels sont  les objets présents dans l’espace ?</dc:title>
  <dc:creator>Virginie Bonté</dc:creator>
  <dc:description>http://www.anyssa.org/classedesgnomes/</dc:description>
  <cp:lastModifiedBy>Virginie Bonté</cp:lastModifiedBy>
  <cp:revision>5</cp:revision>
  <dcterms:created xsi:type="dcterms:W3CDTF">2012-03-04T13:37:25Z</dcterms:created>
  <dcterms:modified xsi:type="dcterms:W3CDTF">2012-04-18T09:49:17Z</dcterms:modified>
</cp:coreProperties>
</file>