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12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A48F2C-196E-6FE3-7BB9-C9BD15A9E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A4D351A-278B-FEE1-1153-643D5FCD4F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73E4BE-377F-7B6D-5BD5-61E2D8163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72E4EC-99A1-DB19-B471-F9B15D464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027A0E-3A6B-80E1-6EC8-F5F3287E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8047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B94D90-E556-EB02-69F5-F27F9E6DB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A4B499-26FE-01BF-4110-308CE1A01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8AEDEA-8E71-59FE-3FFA-3A5E3F41A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A3DBF6-0F31-3B4D-96E7-2645B2DE8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70F1D9-3C03-B950-EB46-6CD917F00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01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3DF2E3-5CE5-3C2C-4D95-59DC66B63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CB0B96-1043-B5FA-65AF-5B3D4735F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B58A97-8252-566D-0BED-A9076A613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6ADB3E-1B04-C753-E7C4-F0E9A002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F343F6-FDD9-E592-CDFF-9EC2E775D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829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43952-AF07-ADB8-549F-775DB6F40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4373B5-A4B7-6D72-E6A0-94B04620BC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5DC0F6-4B03-72F4-4002-D7105559E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8389B6-286A-F7C1-A09C-2D71AD880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D0F963-2A28-91B1-F4EC-8A1DBB10E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7E4738-ED1B-3EE3-0832-690B35CED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606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BF3D73-88F4-BE49-C2D7-48685B084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FE4B35-B0D7-4B96-3377-B3D05BF1A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A81A50-76CE-1D00-7D3A-C9908A206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F1C51C-BA9C-6479-380D-F9415BEB85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D1D756-5054-3F51-3F4D-FF6007740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54FB2D8-EAA9-E471-03B8-34425B13D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C21E4F-8404-5C5B-8B34-09185792E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6946FAC-C107-B6E5-62D5-CD704477F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61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85E8FA-CB52-E0EB-A654-13AF3C22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D5B0DF-19CF-4BD2-05B0-9C4A12F8B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B2C920-9866-7526-59B0-79176C112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E675C4-5E3C-551B-17AF-15797D410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886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E44B220-BCBF-EE4D-5D67-16DA32944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BE51572-BE6A-9A9C-D19D-D4EA0AB6A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94559D-49D3-36A0-BFC0-53C65B67A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60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B954E-5EE1-FEC4-A5CB-AB590B862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F7A24D-CFCD-551E-5132-457929FA8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BEC1F0-1F09-C578-495C-72786CAA5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CEE68E3-3A82-CDF7-5616-4CCE1E375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A09D16-81DA-DBD1-E49B-AFBCAFA9C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E78DDE-BDA0-C6F8-99DE-1A0047857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33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A73F4A-5738-859E-9029-0919BF9C7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F348963-8FE3-7A7D-A0F1-125775D39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DBC6A9C-E57B-582A-673C-0EF5E3000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29CF59-9E1A-18E9-5BC6-0A78B3018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DA13D6-4B0C-6E4C-2D17-ADCB66B86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7DF47B-D13F-96C1-CCBC-B5DA05F71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0490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BE0CC6-9487-E0F7-55C2-4040EF994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C2C54A1-B2C3-666C-5097-7B1B75390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93945C-38FA-C3AD-5520-A9E8720A4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2025DA-4B21-5B50-34D9-4F3EA754B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04B69B-9F32-9125-0FC3-1BA2FCD1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56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C027B7-6D79-1639-D012-C9569BA926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11F11A2-42BF-8689-6296-C1B370388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0B290B-53FF-9776-B432-9444207E3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126D66-EFE4-A02B-F79E-C2A5B72F2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4A5484-A125-6872-7C8F-5299EB496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57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5B9B90C-68BF-86E6-7B8D-4180FA94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9F1660-BA20-ED46-D216-AAAE78D24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8CFD47-F7C4-08A8-6144-7F8F493B47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171D4-30A8-4F8D-A854-AB4F143249F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E10C4D-1BF8-856F-0F8E-A2CC8AF446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CE0B1D-E796-FE6C-D5AF-F75F72196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D8958-FC6F-4302-B352-69858AA22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80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3CFDAE-BA59-5547-432C-C7480E6E3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050" y="2047875"/>
            <a:ext cx="10629900" cy="191452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b="1" dirty="0"/>
              <a:t>L’ÉCOLE </a:t>
            </a:r>
            <a:br>
              <a:rPr lang="fr-FR" b="1" dirty="0"/>
            </a:br>
            <a:r>
              <a:rPr lang="fr-FR" b="1" dirty="0"/>
              <a:t>D’AUTREFOIS  ET  D’AUJOURD’HUI</a:t>
            </a:r>
          </a:p>
        </p:txBody>
      </p:sp>
    </p:spTree>
    <p:extLst>
      <p:ext uri="{BB962C8B-B14F-4D97-AF65-F5344CB8AC3E}">
        <p14:creationId xmlns:p14="http://schemas.microsoft.com/office/powerpoint/2010/main" val="364493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081A7-BDCF-49DB-90CE-047EC8AB0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075943"/>
          </a:xfrm>
        </p:spPr>
        <p:txBody>
          <a:bodyPr/>
          <a:lstStyle/>
          <a:p>
            <a:pPr marL="542925"/>
            <a:r>
              <a:rPr lang="fr-FR" b="1" dirty="0"/>
              <a:t>Séance 1. Des classes d’autrefois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ACFC18-1854-BB61-8462-86BA66CA1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25" y="1075943"/>
            <a:ext cx="7829550" cy="50578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AB0FBAE-51FB-9B13-2736-285550AACB85}"/>
              </a:ext>
            </a:extLst>
          </p:cNvPr>
          <p:cNvSpPr txBox="1"/>
          <p:nvPr/>
        </p:nvSpPr>
        <p:spPr>
          <a:xfrm>
            <a:off x="3048000" y="621955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Jean Geoffroy, « En classe, le travail des petits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5008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807C59E-0A42-0238-22DF-AB0FAE27E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788" y="872743"/>
            <a:ext cx="8146423" cy="548922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72BF9E7-C74E-46FA-C60B-97DB21693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580120" cy="556260"/>
          </a:xfrm>
        </p:spPr>
        <p:txBody>
          <a:bodyPr>
            <a:normAutofit/>
          </a:bodyPr>
          <a:lstStyle/>
          <a:p>
            <a:pPr marL="542925"/>
            <a:r>
              <a:rPr lang="fr-FR" sz="3000" b="1" dirty="0"/>
              <a:t>Séance 1. Des classes d’autrefois</a:t>
            </a:r>
          </a:p>
        </p:txBody>
      </p:sp>
    </p:spTree>
    <p:extLst>
      <p:ext uri="{BB962C8B-B14F-4D97-AF65-F5344CB8AC3E}">
        <p14:creationId xmlns:p14="http://schemas.microsoft.com/office/powerpoint/2010/main" val="156729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00464E6-8213-F8C1-7A2E-2971B0F00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8" r="2313" b="55417"/>
          <a:stretch>
            <a:fillRect/>
          </a:stretch>
        </p:blipFill>
        <p:spPr>
          <a:xfrm>
            <a:off x="1676400" y="1075943"/>
            <a:ext cx="10435550" cy="551497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F56D49-FCCF-F24F-11A5-D64544ADE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" t="19908" r="80191" b="22221"/>
          <a:stretch>
            <a:fillRect/>
          </a:stretch>
        </p:blipFill>
        <p:spPr>
          <a:xfrm>
            <a:off x="2202890" y="4483037"/>
            <a:ext cx="1616560" cy="66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3EF71-7892-1217-3DCA-82FD68398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7" t="19907" r="54786" b="14120"/>
          <a:stretch>
            <a:fillRect/>
          </a:stretch>
        </p:blipFill>
        <p:spPr>
          <a:xfrm>
            <a:off x="2122730" y="5547071"/>
            <a:ext cx="1696720" cy="7615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F52F45-1964-8B5D-D041-9179AA0F0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019" r="26559" b="33796"/>
          <a:stretch>
            <a:fillRect/>
          </a:stretch>
        </p:blipFill>
        <p:spPr>
          <a:xfrm>
            <a:off x="1856030" y="2048103"/>
            <a:ext cx="2551760" cy="69472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34EEF4-FE1E-F150-14C4-4C83C86E9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23" t="6018" r="4958" b="14120"/>
          <a:stretch>
            <a:fillRect/>
          </a:stretch>
        </p:blipFill>
        <p:spPr>
          <a:xfrm>
            <a:off x="2122730" y="3165163"/>
            <a:ext cx="1656640" cy="921840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A67C94F1-DF15-9F15-C134-E69B530519AA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8580120" cy="556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42925"/>
            <a:r>
              <a:rPr lang="fr-FR" sz="3000" b="1"/>
              <a:t>Séance 1. Des classes d’autrefois</a:t>
            </a:r>
            <a:endParaRPr lang="fr-FR" sz="3000" b="1" dirty="0"/>
          </a:p>
        </p:txBody>
      </p:sp>
    </p:spTree>
    <p:extLst>
      <p:ext uri="{BB962C8B-B14F-4D97-AF65-F5344CB8AC3E}">
        <p14:creationId xmlns:p14="http://schemas.microsoft.com/office/powerpoint/2010/main" val="377126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4295178-52F0-A6EA-8CCD-EEEC24C9F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97" b="1666"/>
          <a:stretch>
            <a:fillRect/>
          </a:stretch>
        </p:blipFill>
        <p:spPr>
          <a:xfrm>
            <a:off x="2007896" y="507703"/>
            <a:ext cx="7644816" cy="5975944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EF4653C8-0C11-DD00-71E7-3E1B65D88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580120" cy="556260"/>
          </a:xfrm>
        </p:spPr>
        <p:txBody>
          <a:bodyPr>
            <a:normAutofit/>
          </a:bodyPr>
          <a:lstStyle/>
          <a:p>
            <a:pPr marL="542925"/>
            <a:r>
              <a:rPr lang="fr-FR" sz="3000" b="1" dirty="0"/>
              <a:t>Séance 1. Des classes d’autrefois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E36B8CD-3803-2E47-FDF2-7A58DEAA5F6E}"/>
              </a:ext>
            </a:extLst>
          </p:cNvPr>
          <p:cNvCxnSpPr>
            <a:cxnSpLocks/>
          </p:cNvCxnSpPr>
          <p:nvPr/>
        </p:nvCxnSpPr>
        <p:spPr>
          <a:xfrm>
            <a:off x="3975100" y="1462703"/>
            <a:ext cx="939800" cy="2933700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66FD9F0-64BF-1A39-ABB1-03AD32BA7D4B}"/>
              </a:ext>
            </a:extLst>
          </p:cNvPr>
          <p:cNvCxnSpPr>
            <a:cxnSpLocks/>
          </p:cNvCxnSpPr>
          <p:nvPr/>
        </p:nvCxnSpPr>
        <p:spPr>
          <a:xfrm flipV="1">
            <a:off x="3975100" y="3326130"/>
            <a:ext cx="1028052" cy="369570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214F2F97-3DA8-4292-5628-94AF89C9F918}"/>
              </a:ext>
            </a:extLst>
          </p:cNvPr>
          <p:cNvCxnSpPr>
            <a:cxnSpLocks/>
          </p:cNvCxnSpPr>
          <p:nvPr/>
        </p:nvCxnSpPr>
        <p:spPr>
          <a:xfrm flipV="1">
            <a:off x="4102100" y="4362430"/>
            <a:ext cx="812800" cy="1488459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2F43459-639B-699D-31D1-03DFF6FC87F6}"/>
              </a:ext>
            </a:extLst>
          </p:cNvPr>
          <p:cNvCxnSpPr>
            <a:cxnSpLocks/>
          </p:cNvCxnSpPr>
          <p:nvPr/>
        </p:nvCxnSpPr>
        <p:spPr>
          <a:xfrm flipH="1">
            <a:off x="6540500" y="1689100"/>
            <a:ext cx="1099820" cy="2707303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096EC5E-A284-4B4F-61FE-03D634190B38}"/>
              </a:ext>
            </a:extLst>
          </p:cNvPr>
          <p:cNvCxnSpPr>
            <a:cxnSpLocks/>
          </p:cNvCxnSpPr>
          <p:nvPr/>
        </p:nvCxnSpPr>
        <p:spPr>
          <a:xfrm flipH="1" flipV="1">
            <a:off x="6413500" y="3326130"/>
            <a:ext cx="939800" cy="236220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FEBCF3F-C610-0FA1-D019-DE2819ACFD11}"/>
              </a:ext>
            </a:extLst>
          </p:cNvPr>
          <p:cNvCxnSpPr>
            <a:cxnSpLocks/>
          </p:cNvCxnSpPr>
          <p:nvPr/>
        </p:nvCxnSpPr>
        <p:spPr>
          <a:xfrm flipH="1" flipV="1">
            <a:off x="6413500" y="3326130"/>
            <a:ext cx="1473784" cy="2228512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BD3D4256-C559-AC00-F367-1E182FEC5EF7}"/>
              </a:ext>
            </a:extLst>
          </p:cNvPr>
          <p:cNvSpPr/>
          <p:nvPr/>
        </p:nvSpPr>
        <p:spPr>
          <a:xfrm>
            <a:off x="1831975" y="5279389"/>
            <a:ext cx="2206625" cy="1143000"/>
          </a:xfrm>
          <a:prstGeom prst="ellipse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B691A11F-08D4-F163-B388-6EF7672E35B5}"/>
              </a:ext>
            </a:extLst>
          </p:cNvPr>
          <p:cNvSpPr/>
          <p:nvPr/>
        </p:nvSpPr>
        <p:spPr>
          <a:xfrm>
            <a:off x="1748473" y="3124200"/>
            <a:ext cx="2206625" cy="1143000"/>
          </a:xfrm>
          <a:prstGeom prst="ellipse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44004A38-F8C2-A497-CFA6-684DB2BE46DF}"/>
              </a:ext>
            </a:extLst>
          </p:cNvPr>
          <p:cNvSpPr/>
          <p:nvPr/>
        </p:nvSpPr>
        <p:spPr>
          <a:xfrm>
            <a:off x="7348971" y="2985136"/>
            <a:ext cx="2206625" cy="1143000"/>
          </a:xfrm>
          <a:prstGeom prst="ellipse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D4195533-C006-34DC-948D-C9CB1DCE86FA}"/>
              </a:ext>
            </a:extLst>
          </p:cNvPr>
          <p:cNvSpPr/>
          <p:nvPr/>
        </p:nvSpPr>
        <p:spPr>
          <a:xfrm>
            <a:off x="7292685" y="1308437"/>
            <a:ext cx="2206625" cy="1143000"/>
          </a:xfrm>
          <a:prstGeom prst="ellipse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B5718C2-88CE-5FB4-4924-7C5943BB1977}"/>
              </a:ext>
            </a:extLst>
          </p:cNvPr>
          <p:cNvSpPr/>
          <p:nvPr/>
        </p:nvSpPr>
        <p:spPr>
          <a:xfrm>
            <a:off x="1855496" y="1379558"/>
            <a:ext cx="2206625" cy="1143000"/>
          </a:xfrm>
          <a:prstGeom prst="ellipse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E1A8CB15-E513-F0E1-2E1A-B4324329ADA7}"/>
              </a:ext>
            </a:extLst>
          </p:cNvPr>
          <p:cNvSpPr/>
          <p:nvPr/>
        </p:nvSpPr>
        <p:spPr>
          <a:xfrm>
            <a:off x="7573087" y="5186680"/>
            <a:ext cx="2206625" cy="1143000"/>
          </a:xfrm>
          <a:prstGeom prst="ellipse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5033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FDA95E0-1CA4-4E8E-81C6-67174E8C6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5943"/>
          </a:xfrm>
        </p:spPr>
        <p:txBody>
          <a:bodyPr>
            <a:normAutofit fontScale="90000"/>
          </a:bodyPr>
          <a:lstStyle/>
          <a:p>
            <a:pPr marL="542925"/>
            <a:r>
              <a:rPr lang="fr-FR" b="1" dirty="0"/>
              <a:t>Séance 2. Le matériel scolaire d’hier et d’aujourd’hui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1BBC5F-2254-B187-62D2-9CDDE62AB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46" y="899294"/>
            <a:ext cx="11319829" cy="573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59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3C19D8C-64E9-7FA3-08D4-2178E56F7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5943"/>
          </a:xfrm>
        </p:spPr>
        <p:txBody>
          <a:bodyPr>
            <a:normAutofit/>
          </a:bodyPr>
          <a:lstStyle/>
          <a:p>
            <a:pPr marL="542925"/>
            <a:r>
              <a:rPr lang="fr-FR" b="1" dirty="0"/>
              <a:t>Séance 3. L’école d’autrefois - Témoignage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FAD02E-821C-6F55-124E-7B1D6CF4D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636" y="901178"/>
            <a:ext cx="8204727" cy="577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6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718B7-EFF0-CA80-AFD0-CB05CA60E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81078F0-571F-FF8B-733C-8CE85311D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5943"/>
          </a:xfrm>
        </p:spPr>
        <p:txBody>
          <a:bodyPr>
            <a:normAutofit/>
          </a:bodyPr>
          <a:lstStyle/>
          <a:p>
            <a:pPr marL="542925"/>
            <a:r>
              <a:rPr lang="fr-FR" b="1" dirty="0"/>
              <a:t>Séance 3. L’école d’autrefois - Témoignage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624B0E-6C14-13F8-5EFC-4F9F34A6B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72" y="869442"/>
            <a:ext cx="4258056" cy="584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71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366CE-D775-EC1B-8081-58181BA7F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52AF486-2468-D7D8-18F3-37326174D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5943"/>
          </a:xfrm>
        </p:spPr>
        <p:txBody>
          <a:bodyPr>
            <a:normAutofit/>
          </a:bodyPr>
          <a:lstStyle/>
          <a:p>
            <a:pPr marL="542925"/>
            <a:r>
              <a:rPr lang="fr-FR" b="1" dirty="0"/>
              <a:t>Séance 3. L’école d’autrefois - Témoignage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2F6242-013B-F53A-7621-15F0832D3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74" r="19130" b="62280"/>
          <a:stretch>
            <a:fillRect/>
          </a:stretch>
        </p:blipFill>
        <p:spPr>
          <a:xfrm>
            <a:off x="214121" y="1317242"/>
            <a:ext cx="11264290" cy="226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4971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71</Words>
  <Application>Microsoft Office PowerPoint</Application>
  <PresentationFormat>Grand écran</PresentationFormat>
  <Paragraphs>10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Thème Office</vt:lpstr>
      <vt:lpstr>L’ÉCOLE  D’AUTREFOIS  ET  D’AUJOURD’HUI</vt:lpstr>
      <vt:lpstr>Séance 1. Des classes d’autrefois</vt:lpstr>
      <vt:lpstr>Séance 1. Des classes d’autrefois</vt:lpstr>
      <vt:lpstr>Présentation PowerPoint</vt:lpstr>
      <vt:lpstr>Séance 1. Des classes d’autrefois</vt:lpstr>
      <vt:lpstr>Séance 2. Le matériel scolaire d’hier et d’aujourd’hui</vt:lpstr>
      <vt:lpstr>Séance 3. L’école d’autrefois - Témoignage</vt:lpstr>
      <vt:lpstr>Séance 3. L’école d’autrefois - Témoignage</vt:lpstr>
      <vt:lpstr>Séance 3. L’école d’autrefois - Témoignage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Questionner le monde CP - L'école d'hier et d'aujourd'hui</dc:title>
  <dc:creator>Anyssa Sidh Elenath</dc:creator>
  <cp:lastModifiedBy>Anyssa Sidh Elenath</cp:lastModifiedBy>
  <cp:revision>4</cp:revision>
  <dcterms:created xsi:type="dcterms:W3CDTF">2025-08-21T08:42:02Z</dcterms:created>
  <dcterms:modified xsi:type="dcterms:W3CDTF">2025-08-21T10:35:21Z</dcterms:modified>
</cp:coreProperties>
</file>