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64" r:id="rId3"/>
    <p:sldId id="265" r:id="rId4"/>
  </p:sldIdLst>
  <p:sldSz cx="9144000" cy="6858000" type="screen4x3"/>
  <p:notesSz cx="6797675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A0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82" autoAdjust="0"/>
    <p:restoredTop sz="94660"/>
  </p:normalViewPr>
  <p:slideViewPr>
    <p:cSldViewPr showGuides="1">
      <p:cViewPr>
        <p:scale>
          <a:sx n="130" d="100"/>
          <a:sy n="130" d="100"/>
        </p:scale>
        <p:origin x="-150" y="630"/>
      </p:cViewPr>
      <p:guideLst>
        <p:guide orient="horz" pos="7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1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79513" y="213358"/>
            <a:ext cx="8738396" cy="639318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79512" y="213357"/>
            <a:ext cx="8784976" cy="6393183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1018" y="-101576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634445" y="-107524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0592" y="2780928"/>
            <a:ext cx="3818100" cy="811335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10116616" y="4077072"/>
            <a:ext cx="2280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smtClean="0"/>
              <a:t>Exercices 3 et 4 à faire sur fiche</a:t>
            </a:r>
            <a:endParaRPr lang="fr-FR" sz="1200" i="1" dirty="0"/>
          </a:p>
        </p:txBody>
      </p:sp>
      <p:pic>
        <p:nvPicPr>
          <p:cNvPr id="4" name="Picture 3" descr="G:\1011 CEM Reisz\Math\CM1\capmath_images_fiches\capmath_U2_fiche0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02" y="548680"/>
            <a:ext cx="8210395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36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1011 CEM Reisz\Math\CM1\capmath_images_fiches\capmath_U2_fiche08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5"/>
          <a:stretch/>
        </p:blipFill>
        <p:spPr bwMode="auto">
          <a:xfrm>
            <a:off x="396890" y="404664"/>
            <a:ext cx="8350220" cy="291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1011 CEM Reisz\Math\CM1\capmath_images_fiches\capmath_U2S2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91"/>
          <a:stretch/>
        </p:blipFill>
        <p:spPr bwMode="auto">
          <a:xfrm>
            <a:off x="251520" y="3501008"/>
            <a:ext cx="4464496" cy="270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G:\1011 CEM Reisz\Math\CM1\capmath_images_fiches\capmath_U2S2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5" t="63910" b="6206"/>
          <a:stretch/>
        </p:blipFill>
        <p:spPr bwMode="auto">
          <a:xfrm>
            <a:off x="4716016" y="4941169"/>
            <a:ext cx="4145519" cy="126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611560" y="3573016"/>
            <a:ext cx="4056110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200" i="1" dirty="0" smtClean="0"/>
              <a:t>Exercice 5 à faire sur </a:t>
            </a:r>
            <a:r>
              <a:rPr lang="fr-FR" sz="1200" i="1" dirty="0" smtClean="0"/>
              <a:t>fiche. Correction sur la diapo suivante.</a:t>
            </a:r>
            <a:endParaRPr lang="fr-FR" sz="1200" i="1" dirty="0"/>
          </a:p>
        </p:txBody>
      </p:sp>
      <p:sp>
        <p:nvSpPr>
          <p:cNvPr id="2" name="Rectangle 1"/>
          <p:cNvSpPr/>
          <p:nvPr/>
        </p:nvSpPr>
        <p:spPr>
          <a:xfrm>
            <a:off x="251520" y="3501008"/>
            <a:ext cx="8568952" cy="29523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83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1011 CEM Reisz\Math\CM1\capmath_images_fiches\capmath_U2S2-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91"/>
          <a:stretch/>
        </p:blipFill>
        <p:spPr bwMode="auto">
          <a:xfrm>
            <a:off x="467544" y="404664"/>
            <a:ext cx="6417626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G:\1011 CEM Reisz\Math\CM1\capmath_images_fiches\capmath_U2S2-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5" t="63910" b="6206"/>
          <a:stretch/>
        </p:blipFill>
        <p:spPr bwMode="auto">
          <a:xfrm>
            <a:off x="926070" y="4502125"/>
            <a:ext cx="5959100" cy="181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6943894" y="6320353"/>
            <a:ext cx="19176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smtClean="0"/>
              <a:t>Exercice 5 à faire sur fiche</a:t>
            </a:r>
            <a:endParaRPr lang="fr-FR" sz="1200" i="1" dirty="0"/>
          </a:p>
        </p:txBody>
      </p:sp>
      <p:sp>
        <p:nvSpPr>
          <p:cNvPr id="2" name="ZoneTexte 1"/>
          <p:cNvSpPr txBox="1"/>
          <p:nvPr/>
        </p:nvSpPr>
        <p:spPr>
          <a:xfrm>
            <a:off x="5652120" y="2564904"/>
            <a:ext cx="7473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/>
              <a:t>360</a:t>
            </a:r>
            <a:endParaRPr lang="fr-FR" sz="25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2987824" y="3672026"/>
            <a:ext cx="7473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/>
              <a:t>300</a:t>
            </a:r>
            <a:endParaRPr lang="fr-FR" sz="25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3086761" y="2955831"/>
            <a:ext cx="54944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/>
              <a:t>10</a:t>
            </a:r>
            <a:endParaRPr lang="fr-FR" sz="25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5580112" y="3672026"/>
            <a:ext cx="12025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/>
              <a:t>36 000</a:t>
            </a:r>
            <a:endParaRPr lang="fr-FR" sz="25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3887544" y="3672168"/>
            <a:ext cx="7473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/>
              <a:t>120</a:t>
            </a:r>
            <a:endParaRPr lang="fr-FR" sz="25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850789" y="3672026"/>
            <a:ext cx="12025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/>
              <a:t>36 000</a:t>
            </a:r>
            <a:endParaRPr lang="fr-FR" sz="25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3087035" y="4653136"/>
            <a:ext cx="5597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/>
              <a:t>80</a:t>
            </a:r>
            <a:endParaRPr lang="fr-FR" sz="25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2843808" y="5760258"/>
            <a:ext cx="10150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/>
              <a:t>1 600</a:t>
            </a:r>
            <a:endParaRPr lang="fr-FR" sz="250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3995936" y="5013176"/>
            <a:ext cx="5597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/>
              <a:t>20</a:t>
            </a:r>
            <a:endParaRPr lang="fr-FR" sz="2500" b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5652120" y="5013176"/>
            <a:ext cx="7473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/>
              <a:t>400</a:t>
            </a:r>
            <a:endParaRPr lang="fr-FR" sz="2500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5570527" y="5725646"/>
            <a:ext cx="165782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/>
              <a:t>1 600 000</a:t>
            </a:r>
            <a:endParaRPr lang="fr-FR" sz="2500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395536" y="5733256"/>
            <a:ext cx="165782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/>
              <a:t>1 600 000</a:t>
            </a:r>
            <a:endParaRPr lang="fr-FR" sz="2500" b="1" dirty="0"/>
          </a:p>
        </p:txBody>
      </p:sp>
    </p:spTree>
    <p:extLst>
      <p:ext uri="{BB962C8B-B14F-4D97-AF65-F5344CB8AC3E}">
        <p14:creationId xmlns:p14="http://schemas.microsoft.com/office/powerpoint/2010/main" val="2540135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naise">
  <a:themeElements>
    <a:clrScheme name="Punaise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naise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nai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295</TotalTime>
  <Words>46</Words>
  <Application>Microsoft Office PowerPoint</Application>
  <PresentationFormat>Affichage à l'écran 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Punaise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Virginie Bonté</dc:creator>
  <cp:lastModifiedBy>Virginie Bonté</cp:lastModifiedBy>
  <cp:revision>43</cp:revision>
  <cp:lastPrinted>2012-09-19T12:58:29Z</cp:lastPrinted>
  <dcterms:created xsi:type="dcterms:W3CDTF">2012-09-03T18:30:45Z</dcterms:created>
  <dcterms:modified xsi:type="dcterms:W3CDTF">2012-09-26T16:51:24Z</dcterms:modified>
</cp:coreProperties>
</file>