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64" r:id="rId3"/>
  </p:sldIdLst>
  <p:sldSz cx="9144000" cy="6858000" type="screen4x3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A0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82" autoAdjust="0"/>
    <p:restoredTop sz="94660"/>
  </p:normalViewPr>
  <p:slideViewPr>
    <p:cSldViewPr showGuides="1">
      <p:cViewPr>
        <p:scale>
          <a:sx n="90" d="100"/>
          <a:sy n="90" d="100"/>
        </p:scale>
        <p:origin x="-1182" y="-396"/>
      </p:cViewPr>
      <p:guideLst>
        <p:guide orient="horz" pos="7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1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79513" y="213358"/>
            <a:ext cx="8738396" cy="639318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79512" y="213357"/>
            <a:ext cx="8784976" cy="6393183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1018" y="-101576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634445" y="-107524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CF361DC-1FE0-4C35-94E9-47F991650DD7}" type="datetimeFigureOut">
              <a:rPr lang="fr-FR" smtClean="0"/>
              <a:t>26/09/2012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1011 CEM Reisz\Math\CM1\capmath_images_fiches\capmath_U2S1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35"/>
          <a:stretch/>
        </p:blipFill>
        <p:spPr bwMode="auto">
          <a:xfrm>
            <a:off x="465868" y="404664"/>
            <a:ext cx="8212263" cy="124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:\1011 CEM Reisz\Math\CM1\capmath_images_fiches\capmath_U2S1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82" b="37109"/>
          <a:stretch/>
        </p:blipFill>
        <p:spPr bwMode="auto">
          <a:xfrm>
            <a:off x="465867" y="2204864"/>
            <a:ext cx="8212263" cy="17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65868" y="889473"/>
            <a:ext cx="3818100" cy="811335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 descr="G:\1011 CEM Reisz\Math\CM1\capmath_images_fiches\capmath_U2S1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63"/>
          <a:stretch/>
        </p:blipFill>
        <p:spPr bwMode="auto">
          <a:xfrm>
            <a:off x="464914" y="4379974"/>
            <a:ext cx="8212263" cy="176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355975" y="889472"/>
            <a:ext cx="4321201" cy="811335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78405" y="2204864"/>
            <a:ext cx="8199725" cy="1736900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478405" y="4379974"/>
            <a:ext cx="8199726" cy="1766284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2843808" y="2708920"/>
            <a:ext cx="864096" cy="108012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3722423" y="2703982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1 829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729646" y="3419708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1 831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615004" y="2708920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3 508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615004" y="3419708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3 510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580112" y="2708920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4 998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580112" y="3434389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5 000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417729" y="2737686"/>
            <a:ext cx="104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199 999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6417729" y="3404298"/>
            <a:ext cx="104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200 001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7414835" y="2699628"/>
            <a:ext cx="104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99 908 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7414835" y="3404298"/>
            <a:ext cx="104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99 910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55975" y="692696"/>
            <a:ext cx="4464497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899592" y="4795064"/>
            <a:ext cx="1800200" cy="794176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6540296" y="1792613"/>
            <a:ext cx="2280176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200" i="1" dirty="0" smtClean="0"/>
              <a:t>Exercices 3 et 4 à faire sur fiche</a:t>
            </a:r>
            <a:endParaRPr lang="fr-FR" sz="1200" i="1" dirty="0"/>
          </a:p>
        </p:txBody>
      </p:sp>
      <p:sp>
        <p:nvSpPr>
          <p:cNvPr id="23" name="ZoneTexte 22"/>
          <p:cNvSpPr txBox="1"/>
          <p:nvPr/>
        </p:nvSpPr>
        <p:spPr>
          <a:xfrm>
            <a:off x="5989632" y="6219094"/>
            <a:ext cx="2830840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200" i="1" dirty="0" smtClean="0"/>
              <a:t>Correction de l’ex. 4 page diapo suivante</a:t>
            </a:r>
            <a:endParaRPr lang="fr-FR" sz="1200" i="1" dirty="0"/>
          </a:p>
        </p:txBody>
      </p:sp>
    </p:spTree>
    <p:extLst>
      <p:ext uri="{BB962C8B-B14F-4D97-AF65-F5344CB8AC3E}">
        <p14:creationId xmlns:p14="http://schemas.microsoft.com/office/powerpoint/2010/main" val="139836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4" grpId="0" animBg="1"/>
      <p:bldP spid="7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11" grpId="0" animBg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1011 CEM Reisz\Math\CM1\capmath_images_fiches\capmath_U2S1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36" t="68653"/>
          <a:stretch/>
        </p:blipFill>
        <p:spPr bwMode="auto">
          <a:xfrm>
            <a:off x="451051" y="2060848"/>
            <a:ext cx="824189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5638992" y="2915652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2 301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308304" y="2915652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2 402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308304" y="2204864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2 412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638992" y="2204864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2 311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995936" y="2218564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2 210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995936" y="3645024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2 199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638992" y="3612758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2 291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339752" y="3645024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2 099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339752" y="2956302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2 109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55576" y="3645024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1 998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83568" y="2956975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2 008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83568" y="2249255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2 018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339752" y="2217357"/>
            <a:ext cx="84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Script Ecole 2" pitchFamily="2" charset="0"/>
                <a:ea typeface="Script Ecole 2" pitchFamily="2" charset="0"/>
              </a:rPr>
              <a:t>2 119</a:t>
            </a:r>
            <a:endParaRPr lang="fr-FR" b="1" dirty="0">
              <a:latin typeface="Script Ecole 2" pitchFamily="2" charset="0"/>
              <a:ea typeface="Script Ecole 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29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naise">
  <a:themeElements>
    <a:clrScheme name="Punaise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naise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nai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310</TotalTime>
  <Words>62</Words>
  <Application>Microsoft Office PowerPoint</Application>
  <PresentationFormat>Affichage à l'écran (4:3)</PresentationFormat>
  <Paragraphs>25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Punaise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Virginie Bonté</dc:creator>
  <cp:lastModifiedBy>Virginie Bonté</cp:lastModifiedBy>
  <cp:revision>40</cp:revision>
  <cp:lastPrinted>2012-09-19T12:58:29Z</cp:lastPrinted>
  <dcterms:created xsi:type="dcterms:W3CDTF">2012-09-03T18:30:45Z</dcterms:created>
  <dcterms:modified xsi:type="dcterms:W3CDTF">2012-09-26T16:17:35Z</dcterms:modified>
</cp:coreProperties>
</file>