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3" r:id="rId3"/>
    <p:sldId id="264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722" y="-576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rginie\SkyDrive\Documents\1213 CM1 Reisz\math\cap maths\scans\images\U1S6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51" b="65579"/>
          <a:stretch/>
        </p:blipFill>
        <p:spPr bwMode="auto">
          <a:xfrm>
            <a:off x="378444" y="548678"/>
            <a:ext cx="8496000" cy="101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43608" y="2041603"/>
            <a:ext cx="8208912" cy="4770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2500" b="1" dirty="0" smtClean="0">
                <a:solidFill>
                  <a:schemeClr val="bg2">
                    <a:lumMod val="50000"/>
                  </a:schemeClr>
                </a:solidFill>
              </a:rPr>
              <a:t>Voici une somme </a:t>
            </a:r>
            <a:endParaRPr lang="fr-FR" sz="25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Virginie\SkyDrive\Documents\1213 CM1 Reisz\math\cap maths\scans\images\U1S6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693" y="1844824"/>
            <a:ext cx="4468284" cy="87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irginie\SkyDrive\Documents\1213 CM1 Reisz\math\cap maths\scans\images\U1S6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44" y="2035703"/>
            <a:ext cx="523361" cy="198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009441" y="2780928"/>
            <a:ext cx="7739023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Segoe UI Symbol" pitchFamily="34" charset="0"/>
              <a:buChar char="➥"/>
            </a:pPr>
            <a:r>
              <a:rPr lang="fr-FR" sz="2500" b="1" dirty="0" smtClean="0">
                <a:solidFill>
                  <a:schemeClr val="bg2">
                    <a:lumMod val="50000"/>
                  </a:schemeClr>
                </a:solidFill>
              </a:rPr>
              <a:t>Ne calcule pas cette somme.</a:t>
            </a:r>
          </a:p>
          <a:p>
            <a:endParaRPr lang="fr-FR" sz="25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Font typeface="Segoe UI Symbol" pitchFamily="34" charset="0"/>
              <a:buChar char="➥"/>
            </a:pPr>
            <a:r>
              <a:rPr lang="fr-FR" sz="2500" b="1" dirty="0">
                <a:solidFill>
                  <a:schemeClr val="bg2">
                    <a:lumMod val="50000"/>
                  </a:schemeClr>
                </a:solidFill>
              </a:rPr>
              <a:t>Observe les nombres de la liste, et trouve ceux dont tu es sûr qu’ils ne sont pas égaux à cette somme.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56138" y="4556160"/>
            <a:ext cx="1410964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46 532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24886" y="4556160"/>
            <a:ext cx="862737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752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377622" y="4556160"/>
            <a:ext cx="1184940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5 632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59168" y="4556160"/>
            <a:ext cx="1184940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5 542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12722" y="4556160"/>
            <a:ext cx="1184940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7 532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826693" y="5262558"/>
            <a:ext cx="1190198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4 444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183885" y="5262558"/>
            <a:ext cx="1187954" cy="55399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3000" b="1" dirty="0" smtClean="0">
                <a:solidFill>
                  <a:schemeClr val="bg2">
                    <a:lumMod val="50000"/>
                  </a:schemeClr>
                </a:solidFill>
              </a:rPr>
              <a:t>5 840</a:t>
            </a:r>
            <a:endParaRPr lang="fr-FR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43608" y="6021288"/>
            <a:ext cx="7739023" cy="4770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Segoe UI Symbol" pitchFamily="34" charset="0"/>
              <a:buChar char="➥"/>
            </a:pPr>
            <a:r>
              <a:rPr lang="fr-FR" sz="2500" b="1" dirty="0" smtClean="0">
                <a:solidFill>
                  <a:schemeClr val="bg2">
                    <a:lumMod val="50000"/>
                  </a:schemeClr>
                </a:solidFill>
              </a:rPr>
              <a:t>Vérifie ta réponse en posant l’opération.</a:t>
            </a:r>
          </a:p>
        </p:txBody>
      </p:sp>
    </p:spTree>
    <p:extLst>
      <p:ext uri="{BB962C8B-B14F-4D97-AF65-F5344CB8AC3E}">
        <p14:creationId xmlns:p14="http://schemas.microsoft.com/office/powerpoint/2010/main" val="71289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1011 CEM Reisz\Math\CM1\capmath_images_fiches\capmath_U1S6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79" y="476672"/>
            <a:ext cx="783044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899592" y="4334579"/>
            <a:ext cx="4536504" cy="70788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4000" b="1" dirty="0" err="1" smtClean="0">
                <a:latin typeface="Pere Castor" pitchFamily="2" charset="0"/>
              </a:rPr>
              <a:t>Mesurine</a:t>
            </a:r>
            <a:r>
              <a:rPr lang="fr-FR" sz="4000" b="1" dirty="0" smtClean="0">
                <a:latin typeface="Pere Castor" pitchFamily="2" charset="0"/>
              </a:rPr>
              <a:t> a-t-elle raison ?</a:t>
            </a:r>
            <a:endParaRPr lang="fr-FR" sz="4000" b="1" dirty="0">
              <a:latin typeface="Pere Castor" pitchFamily="2" charset="0"/>
            </a:endParaRPr>
          </a:p>
        </p:txBody>
      </p:sp>
      <p:pic>
        <p:nvPicPr>
          <p:cNvPr id="12" name="Picture 3" descr="G:\1011 CEM Reisz\Math\CM1\capmath_images_fiches\capmath_U1S6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" t="23223" r="64110" b="7137"/>
          <a:stretch/>
        </p:blipFill>
        <p:spPr bwMode="auto">
          <a:xfrm>
            <a:off x="5868144" y="3719885"/>
            <a:ext cx="2891532" cy="261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27584" y="1340768"/>
            <a:ext cx="2448272" cy="2520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899592" y="1737973"/>
            <a:ext cx="2808312" cy="86177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500" b="1" dirty="0" smtClean="0"/>
              <a:t>Observe l’horloge et le réveil.</a:t>
            </a:r>
          </a:p>
        </p:txBody>
      </p:sp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10445" y="332656"/>
            <a:ext cx="7921995" cy="216589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611002" y="2661050"/>
            <a:ext cx="7921995" cy="177606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7" name="Picture 9" descr="G:\1011 CEM Reisz\Math\CM1\capmath_images_fiches\capmath_U1S6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t="3898" r="1" b="4302"/>
          <a:stretch/>
        </p:blipFill>
        <p:spPr bwMode="auto">
          <a:xfrm>
            <a:off x="683567" y="417090"/>
            <a:ext cx="7722059" cy="198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610445" y="4661856"/>
            <a:ext cx="7921995" cy="193583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8" name="Picture 10" descr="G:\1011 CEM Reisz\Math\CM1\capmath_images_fiches\capmath_U1S6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 bwMode="auto">
          <a:xfrm>
            <a:off x="683568" y="4752082"/>
            <a:ext cx="6091073" cy="177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712331" y="2722269"/>
            <a:ext cx="7684006" cy="1665447"/>
            <a:chOff x="712331" y="2794277"/>
            <a:chExt cx="7684006" cy="1665447"/>
          </a:xfrm>
        </p:grpSpPr>
        <p:pic>
          <p:nvPicPr>
            <p:cNvPr id="2059" name="Picture 11" descr="G:\1011 CEM Reisz\Math\CM1\capmath_images_fiches\capmath_U1S6-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725"/>
            <a:stretch/>
          </p:blipFill>
          <p:spPr bwMode="auto">
            <a:xfrm>
              <a:off x="712331" y="2794277"/>
              <a:ext cx="5225546" cy="378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9" descr="G:\1011 CEM Reisz\Math\CM1\capmath_images_fiches\capmath_U1S6-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2" t="40559"/>
            <a:stretch/>
          </p:blipFill>
          <p:spPr bwMode="auto">
            <a:xfrm>
              <a:off x="786809" y="3172288"/>
              <a:ext cx="7609528" cy="1287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297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271</TotalTime>
  <Words>62</Words>
  <Application>Microsoft Office PowerPoint</Application>
  <PresentationFormat>Affichage à l'écran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Punaise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Virginie Bonté</cp:lastModifiedBy>
  <cp:revision>36</cp:revision>
  <dcterms:created xsi:type="dcterms:W3CDTF">2012-09-03T18:30:45Z</dcterms:created>
  <dcterms:modified xsi:type="dcterms:W3CDTF">2012-09-26T15:09:35Z</dcterms:modified>
</cp:coreProperties>
</file>