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3" r:id="rId3"/>
    <p:sldId id="264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432" y="1122"/>
      </p:cViewPr>
      <p:guideLst>
        <p:guide orient="horz" pos="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9513" y="213358"/>
            <a:ext cx="8738396" cy="63931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9512" y="213357"/>
            <a:ext cx="8784976" cy="6393183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1018" y="-101576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634445" y="-107524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F361DC-1FE0-4C35-94E9-47F991650DD7}" type="datetimeFigureOut">
              <a:rPr lang="fr-FR" smtClean="0"/>
              <a:t>23/09/2012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49" y="947560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187245" y="900326"/>
            <a:ext cx="133876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FF0000"/>
                </a:solidFill>
              </a:rPr>
              <a:t>1 crayon</a:t>
            </a:r>
            <a:endParaRPr lang="fr-FR" sz="2500" b="1" dirty="0">
              <a:solidFill>
                <a:srgbClr val="FF0000"/>
              </a:solidFill>
            </a:endParaRPr>
          </a:p>
        </p:txBody>
      </p:sp>
      <p:pic>
        <p:nvPicPr>
          <p:cNvPr id="5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49" y="1650443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187245" y="1699441"/>
            <a:ext cx="19057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FF0000"/>
                </a:solidFill>
              </a:rPr>
              <a:t>1 pochette </a:t>
            </a:r>
            <a:r>
              <a:rPr lang="fr-FR" sz="2500" dirty="0" smtClean="0"/>
              <a:t>=</a:t>
            </a:r>
            <a:endParaRPr lang="fr-FR" sz="2500" dirty="0"/>
          </a:p>
        </p:txBody>
      </p:sp>
      <p:pic>
        <p:nvPicPr>
          <p:cNvPr id="6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49" y="2498556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2187245" y="2619116"/>
            <a:ext cx="139429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FF0000"/>
                </a:solidFill>
              </a:rPr>
              <a:t>1 boite </a:t>
            </a:r>
            <a:r>
              <a:rPr lang="fr-FR" sz="2500" dirty="0" smtClean="0"/>
              <a:t>=</a:t>
            </a:r>
            <a:endParaRPr lang="fr-FR" sz="2500" dirty="0"/>
          </a:p>
        </p:txBody>
      </p:sp>
      <p:pic>
        <p:nvPicPr>
          <p:cNvPr id="7" name="Picture 5" descr="G:\1213 CM1 Reisz\math\cap maths\scans\images\caiss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49" y="3489794"/>
            <a:ext cx="2155828" cy="155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3419872" y="3835578"/>
            <a:ext cx="157767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b="1" dirty="0" smtClean="0">
                <a:solidFill>
                  <a:srgbClr val="FF0000"/>
                </a:solidFill>
              </a:rPr>
              <a:t>1 caisse </a:t>
            </a:r>
            <a:r>
              <a:rPr lang="fr-FR" sz="2500" dirty="0" smtClean="0"/>
              <a:t>=</a:t>
            </a:r>
            <a:endParaRPr lang="fr-FR" sz="2500" dirty="0"/>
          </a:p>
        </p:txBody>
      </p:sp>
      <p:sp>
        <p:nvSpPr>
          <p:cNvPr id="16" name="ZoneTexte 15"/>
          <p:cNvSpPr txBox="1"/>
          <p:nvPr/>
        </p:nvSpPr>
        <p:spPr>
          <a:xfrm>
            <a:off x="4092960" y="1699441"/>
            <a:ext cx="166507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/>
              <a:t>10 crayons</a:t>
            </a:r>
            <a:endParaRPr lang="fr-FR" sz="2500" dirty="0"/>
          </a:p>
        </p:txBody>
      </p:sp>
      <p:sp>
        <p:nvSpPr>
          <p:cNvPr id="17" name="ZoneTexte 16"/>
          <p:cNvSpPr txBox="1"/>
          <p:nvPr/>
        </p:nvSpPr>
        <p:spPr>
          <a:xfrm>
            <a:off x="3640088" y="2619116"/>
            <a:ext cx="406027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/>
              <a:t>10 pochettes = 100 crayons</a:t>
            </a:r>
            <a:endParaRPr lang="fr-FR" sz="2500" dirty="0"/>
          </a:p>
        </p:txBody>
      </p:sp>
      <p:sp>
        <p:nvSpPr>
          <p:cNvPr id="18" name="ZoneTexte 17"/>
          <p:cNvSpPr txBox="1"/>
          <p:nvPr/>
        </p:nvSpPr>
        <p:spPr>
          <a:xfrm>
            <a:off x="4925495" y="3835578"/>
            <a:ext cx="376635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/>
              <a:t>10 boites = 100 pochettes</a:t>
            </a:r>
          </a:p>
          <a:p>
            <a:r>
              <a:rPr lang="fr-FR" sz="2500" dirty="0" smtClean="0"/>
              <a:t>= 1000 crayons</a:t>
            </a:r>
            <a:endParaRPr lang="fr-FR" sz="2500" dirty="0"/>
          </a:p>
        </p:txBody>
      </p:sp>
    </p:spTree>
    <p:extLst>
      <p:ext uri="{BB962C8B-B14F-4D97-AF65-F5344CB8AC3E}">
        <p14:creationId xmlns:p14="http://schemas.microsoft.com/office/powerpoint/2010/main" val="158607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1011 CEM Reisz\Math\CM1\capmath_images_fiches\capmath_U1S5_images-fiches_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9107"/>
            <a:ext cx="6624736" cy="455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71599" y="5085184"/>
            <a:ext cx="7200801" cy="92333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Observe bien les commandes des deux magasins.</a:t>
            </a:r>
          </a:p>
          <a:p>
            <a:r>
              <a:rPr lang="fr-FR" dirty="0" smtClean="0"/>
              <a:t>Sans </a:t>
            </a:r>
            <a:r>
              <a:rPr lang="fr-FR" dirty="0" smtClean="0"/>
              <a:t>calculer le nombre de crayons, indique quel est le magasin qui a reçu le plus de crayons</a:t>
            </a:r>
            <a:r>
              <a:rPr lang="fr-FR" dirty="0" smtClean="0"/>
              <a:t>. Explique comment tu as trouvé.</a:t>
            </a:r>
            <a:endParaRPr lang="fr-FR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572000" y="1188950"/>
            <a:ext cx="0" cy="3384376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36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1011 CEM Reisz\Math\CM1\capmath_images_fiches\capmath_U1S5_images-fiches_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767902"/>
            <a:ext cx="4536504" cy="100171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1011 CEM Reisz\Math\CM1\capmath_images_fiches\capmath_U1S5_images-fiches_0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90" y="1996083"/>
            <a:ext cx="4554926" cy="1786968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G:\1011 CEM Reisz\Math\CM1\capmath_images_fiches\capmath_U1S5_images-fiches_0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370" y="4077072"/>
            <a:ext cx="4119699" cy="230049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:\1011 CEM Reisz\Math\CM1\capmath_images_fiches\exercic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5600"/>
            <a:ext cx="3766336" cy="91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97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224</TotalTime>
  <Words>60</Words>
  <Application>Microsoft Office PowerPoint</Application>
  <PresentationFormat>Affichage à l'écran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Punaise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Bonté</dc:creator>
  <cp:lastModifiedBy>Virginie BONTE</cp:lastModifiedBy>
  <cp:revision>28</cp:revision>
  <dcterms:created xsi:type="dcterms:W3CDTF">2012-09-03T18:30:45Z</dcterms:created>
  <dcterms:modified xsi:type="dcterms:W3CDTF">2012-09-23T09:07:50Z</dcterms:modified>
</cp:coreProperties>
</file>