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64" r:id="rId3"/>
    <p:sldId id="265" r:id="rId4"/>
    <p:sldId id="266" r:id="rId5"/>
    <p:sldId id="267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A0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32" y="66"/>
      </p:cViewPr>
      <p:guideLst>
        <p:guide orient="horz" pos="7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17/09/2012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17/09/2012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17/09/2012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17/09/2012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17/09/2012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17/09/2012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17/09/2012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17/09/2012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17/09/2012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17/09/2012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17/09/2012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1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79513" y="213358"/>
            <a:ext cx="8738396" cy="639318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9512" y="213357"/>
            <a:ext cx="8784976" cy="6393183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1018" y="-101576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634445" y="-107524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CF361DC-1FE0-4C35-94E9-47F991650DD7}" type="datetimeFigureOut">
              <a:rPr lang="fr-FR" smtClean="0"/>
              <a:t>17/09/2012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:\1213 CM1 Reisz\math\cap maths\scans\images\U1S3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821732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67544" y="3573016"/>
            <a:ext cx="4752528" cy="20882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836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06" y="74215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558099"/>
            <a:ext cx="679726" cy="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54" y="74215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702" y="74215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750" y="74215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798" y="74215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06" y="146223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078" y="146223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550" y="146223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022" y="146223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495" y="146223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/>
          <p:cNvSpPr/>
          <p:nvPr/>
        </p:nvSpPr>
        <p:spPr>
          <a:xfrm>
            <a:off x="251520" y="260648"/>
            <a:ext cx="3024336" cy="201622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orme libre 16"/>
          <p:cNvSpPr/>
          <p:nvPr/>
        </p:nvSpPr>
        <p:spPr>
          <a:xfrm>
            <a:off x="3275856" y="997989"/>
            <a:ext cx="1821830" cy="495179"/>
          </a:xfrm>
          <a:custGeom>
            <a:avLst/>
            <a:gdLst>
              <a:gd name="connsiteX0" fmla="*/ 0 w 2345748"/>
              <a:gd name="connsiteY0" fmla="*/ 58345 h 320738"/>
              <a:gd name="connsiteX1" fmla="*/ 1971924 w 2345748"/>
              <a:gd name="connsiteY1" fmla="*/ 18588 h 320738"/>
              <a:gd name="connsiteX2" fmla="*/ 2345635 w 2345748"/>
              <a:gd name="connsiteY2" fmla="*/ 320738 h 320738"/>
              <a:gd name="connsiteX3" fmla="*/ 2345635 w 2345748"/>
              <a:gd name="connsiteY3" fmla="*/ 320738 h 320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5748" h="320738">
                <a:moveTo>
                  <a:pt x="0" y="58345"/>
                </a:moveTo>
                <a:cubicBezTo>
                  <a:pt x="790492" y="16600"/>
                  <a:pt x="1580985" y="-25144"/>
                  <a:pt x="1971924" y="18588"/>
                </a:cubicBezTo>
                <a:cubicBezTo>
                  <a:pt x="2362863" y="62320"/>
                  <a:pt x="2345635" y="320738"/>
                  <a:pt x="2345635" y="320738"/>
                </a:cubicBezTo>
                <a:lnTo>
                  <a:pt x="2345635" y="320738"/>
                </a:ln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930" y="1565709"/>
            <a:ext cx="679726" cy="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377" y="1575740"/>
            <a:ext cx="679726" cy="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199082"/>
            <a:ext cx="679726" cy="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930" y="2199082"/>
            <a:ext cx="679726" cy="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722" y="1558099"/>
            <a:ext cx="679726" cy="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377" y="2200564"/>
            <a:ext cx="679726" cy="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202998"/>
            <a:ext cx="679726" cy="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722" y="2205878"/>
            <a:ext cx="679726" cy="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558099"/>
            <a:ext cx="679726" cy="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Ellipse 50"/>
          <p:cNvSpPr/>
          <p:nvPr/>
        </p:nvSpPr>
        <p:spPr>
          <a:xfrm>
            <a:off x="4355976" y="1052736"/>
            <a:ext cx="4536504" cy="218072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2" name="Picture 4" descr="G:\1213 CM1 Reisz\math\cap maths\scans\images\boi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814679"/>
            <a:ext cx="886515" cy="7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G:\1213 CM1 Reisz\math\cap maths\scans\images\boi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141" y="3814679"/>
            <a:ext cx="886515" cy="7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G:\1213 CM1 Reisz\math\cap maths\scans\images\boi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532854"/>
            <a:ext cx="886515" cy="7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G:\1213 CM1 Reisz\math\cap maths\scans\images\boi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229200"/>
            <a:ext cx="886515" cy="7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G:\1213 CM1 Reisz\math\cap maths\scans\images\boi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141" y="4532854"/>
            <a:ext cx="886515" cy="7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G:\1213 CM1 Reisz\math\cap maths\scans\images\boi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141" y="5229200"/>
            <a:ext cx="886515" cy="7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G:\1213 CM1 Reisz\math\cap maths\scans\images\boi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625" y="4532854"/>
            <a:ext cx="886515" cy="7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G:\1213 CM1 Reisz\math\cap maths\scans\images\boi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625" y="3814679"/>
            <a:ext cx="886515" cy="7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G:\1213 CM1 Reisz\math\cap maths\scans\images\boi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584462"/>
            <a:ext cx="886515" cy="7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G:\1213 CM1 Reisz\math\cap maths\scans\images\boi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625" y="5229200"/>
            <a:ext cx="886515" cy="7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Forme libre 51"/>
          <p:cNvSpPr/>
          <p:nvPr/>
        </p:nvSpPr>
        <p:spPr>
          <a:xfrm rot="5400000">
            <a:off x="7097116" y="3647716"/>
            <a:ext cx="2311846" cy="409303"/>
          </a:xfrm>
          <a:custGeom>
            <a:avLst/>
            <a:gdLst>
              <a:gd name="connsiteX0" fmla="*/ 0 w 2345748"/>
              <a:gd name="connsiteY0" fmla="*/ 58345 h 320738"/>
              <a:gd name="connsiteX1" fmla="*/ 1971924 w 2345748"/>
              <a:gd name="connsiteY1" fmla="*/ 18588 h 320738"/>
              <a:gd name="connsiteX2" fmla="*/ 2345635 w 2345748"/>
              <a:gd name="connsiteY2" fmla="*/ 320738 h 320738"/>
              <a:gd name="connsiteX3" fmla="*/ 2345635 w 2345748"/>
              <a:gd name="connsiteY3" fmla="*/ 320738 h 320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5748" h="320738">
                <a:moveTo>
                  <a:pt x="0" y="58345"/>
                </a:moveTo>
                <a:cubicBezTo>
                  <a:pt x="790492" y="16600"/>
                  <a:pt x="1580985" y="-25144"/>
                  <a:pt x="1971924" y="18588"/>
                </a:cubicBezTo>
                <a:cubicBezTo>
                  <a:pt x="2362863" y="62320"/>
                  <a:pt x="2345635" y="320738"/>
                  <a:pt x="2345635" y="320738"/>
                </a:cubicBezTo>
                <a:lnTo>
                  <a:pt x="2345635" y="320738"/>
                </a:ln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/>
          <p:cNvSpPr/>
          <p:nvPr/>
        </p:nvSpPr>
        <p:spPr>
          <a:xfrm>
            <a:off x="3742808" y="3442490"/>
            <a:ext cx="4536504" cy="286683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3" name="Picture 5" descr="G:\1213 CM1 Reisz\math\cap maths\scans\images\caiss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62" y="4394032"/>
            <a:ext cx="2155828" cy="155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Connecteur droit avec flèche 18"/>
          <p:cNvCxnSpPr>
            <a:stCxn id="63" idx="2"/>
          </p:cNvCxnSpPr>
          <p:nvPr/>
        </p:nvCxnSpPr>
        <p:spPr>
          <a:xfrm flipH="1">
            <a:off x="2843808" y="4875905"/>
            <a:ext cx="899000" cy="67644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48" name="ZoneTexte 2047"/>
          <p:cNvSpPr txBox="1"/>
          <p:nvPr/>
        </p:nvSpPr>
        <p:spPr>
          <a:xfrm>
            <a:off x="894860" y="2276872"/>
            <a:ext cx="17376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Sassoon Primary" pitchFamily="50" charset="0"/>
              </a:rPr>
              <a:t>crayons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Sassoon Primary" pitchFamily="50" charset="0"/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5712920" y="413214"/>
            <a:ext cx="20874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Sassoon Primary" pitchFamily="50" charset="0"/>
              </a:rPr>
              <a:t>pochettes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Sassoon Primary" pitchFamily="50" charset="0"/>
            </a:endParaRPr>
          </a:p>
        </p:txBody>
      </p:sp>
      <p:sp>
        <p:nvSpPr>
          <p:cNvPr id="69" name="ZoneTexte 68"/>
          <p:cNvSpPr txBox="1"/>
          <p:nvPr/>
        </p:nvSpPr>
        <p:spPr>
          <a:xfrm>
            <a:off x="7515180" y="5868561"/>
            <a:ext cx="13773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Sassoon Primary" pitchFamily="50" charset="0"/>
              </a:rPr>
              <a:t>boites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Sassoon Primary" pitchFamily="50" charset="0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1174841" y="3814679"/>
            <a:ext cx="13612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Sassoon Primary" pitchFamily="50" charset="0"/>
              </a:rPr>
              <a:t>caisse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Sassoon Primary" pitchFamily="50" charset="0"/>
            </a:endParaRPr>
          </a:p>
        </p:txBody>
      </p:sp>
      <p:sp>
        <p:nvSpPr>
          <p:cNvPr id="71" name="Ellipse 70"/>
          <p:cNvSpPr/>
          <p:nvPr/>
        </p:nvSpPr>
        <p:spPr>
          <a:xfrm>
            <a:off x="4797050" y="1493168"/>
            <a:ext cx="805690" cy="71169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Ellipse 71"/>
          <p:cNvSpPr/>
          <p:nvPr/>
        </p:nvSpPr>
        <p:spPr>
          <a:xfrm>
            <a:off x="7101305" y="4459006"/>
            <a:ext cx="949497" cy="914209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9582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51" grpId="0" animBg="1"/>
      <p:bldP spid="52" grpId="0" animBg="1"/>
      <p:bldP spid="63" grpId="0" animBg="1"/>
      <p:bldP spid="2048" grpId="0"/>
      <p:bldP spid="68" grpId="0"/>
      <p:bldP spid="69" grpId="0"/>
      <p:bldP spid="70" grpId="0"/>
      <p:bldP spid="71" grpId="0" animBg="1"/>
      <p:bldP spid="7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1213 CM1 Reisz\math\cap maths\scans\images\U1S3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73" r="40642" b="14883"/>
          <a:stretch/>
        </p:blipFill>
        <p:spPr bwMode="auto">
          <a:xfrm>
            <a:off x="314399" y="2322292"/>
            <a:ext cx="4929675" cy="890684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:\1213 CM1 Reisz\math\cap maths\scans\images\U1S3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64" r="40642" b="33438"/>
          <a:stretch/>
        </p:blipFill>
        <p:spPr bwMode="auto">
          <a:xfrm>
            <a:off x="323527" y="260648"/>
            <a:ext cx="4929677" cy="633919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39" y="1030189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687" y="1030189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35" y="1030189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783" y="1030189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831" y="1030189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39" y="1750269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687" y="1750269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35" y="1750269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783" y="1750269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528" y="1750269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944" y="1030188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992" y="1030188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040" y="1030188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88" y="1030188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136" y="1030188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944" y="1750268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992" y="1750268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040" y="1750268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88" y="1750268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833" y="1750268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367" y="103018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415" y="103018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463" y="103018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511" y="103018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559" y="103018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367" y="175026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415" y="175026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463" y="175026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511" y="175026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750267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139" y="1030186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187" y="1030186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139" y="1750266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G:\1213 CM1 Reisz\math\cap maths\scans\images\cray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884" y="1750266"/>
            <a:ext cx="315912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8" name="Groupe 77"/>
          <p:cNvGrpSpPr/>
          <p:nvPr/>
        </p:nvGrpSpPr>
        <p:grpSpPr>
          <a:xfrm>
            <a:off x="216231" y="3315308"/>
            <a:ext cx="2919745" cy="1606722"/>
            <a:chOff x="361580" y="3284985"/>
            <a:chExt cx="2919745" cy="1606722"/>
          </a:xfrm>
        </p:grpSpPr>
        <p:grpSp>
          <p:nvGrpSpPr>
            <p:cNvPr id="71" name="Groupe 70"/>
            <p:cNvGrpSpPr/>
            <p:nvPr/>
          </p:nvGrpSpPr>
          <p:grpSpPr>
            <a:xfrm>
              <a:off x="367656" y="3284985"/>
              <a:ext cx="2908200" cy="310579"/>
              <a:chOff x="367656" y="3284985"/>
              <a:chExt cx="2986284" cy="382587"/>
            </a:xfrm>
          </p:grpSpPr>
          <p:grpSp>
            <p:nvGrpSpPr>
              <p:cNvPr id="4" name="Groupe 3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4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72" name="Groupe 71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7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79" name="Groupe 78"/>
            <p:cNvGrpSpPr/>
            <p:nvPr/>
          </p:nvGrpSpPr>
          <p:grpSpPr>
            <a:xfrm>
              <a:off x="361580" y="3622477"/>
              <a:ext cx="2908200" cy="310579"/>
              <a:chOff x="367656" y="3284985"/>
              <a:chExt cx="2986284" cy="382587"/>
            </a:xfrm>
          </p:grpSpPr>
          <p:grpSp>
            <p:nvGrpSpPr>
              <p:cNvPr id="80" name="Groupe 79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8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1" name="Groupe 80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8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92" name="Groupe 91"/>
            <p:cNvGrpSpPr/>
            <p:nvPr/>
          </p:nvGrpSpPr>
          <p:grpSpPr>
            <a:xfrm>
              <a:off x="367656" y="3933056"/>
              <a:ext cx="2908200" cy="310579"/>
              <a:chOff x="367656" y="3284985"/>
              <a:chExt cx="2986284" cy="382587"/>
            </a:xfrm>
          </p:grpSpPr>
          <p:grpSp>
            <p:nvGrpSpPr>
              <p:cNvPr id="93" name="Groupe 92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10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94" name="Groupe 93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9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105" name="Groupe 104"/>
            <p:cNvGrpSpPr/>
            <p:nvPr/>
          </p:nvGrpSpPr>
          <p:grpSpPr>
            <a:xfrm>
              <a:off x="373125" y="4270549"/>
              <a:ext cx="2908200" cy="310579"/>
              <a:chOff x="367656" y="3284985"/>
              <a:chExt cx="2986284" cy="382587"/>
            </a:xfrm>
          </p:grpSpPr>
          <p:grpSp>
            <p:nvGrpSpPr>
              <p:cNvPr id="106" name="Groupe 105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11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7" name="Groupe 106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10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118" name="Groupe 117"/>
            <p:cNvGrpSpPr/>
            <p:nvPr/>
          </p:nvGrpSpPr>
          <p:grpSpPr>
            <a:xfrm>
              <a:off x="367656" y="4581128"/>
              <a:ext cx="2908200" cy="310579"/>
              <a:chOff x="367656" y="3284985"/>
              <a:chExt cx="2986284" cy="382587"/>
            </a:xfrm>
          </p:grpSpPr>
          <p:grpSp>
            <p:nvGrpSpPr>
              <p:cNvPr id="119" name="Groupe 118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12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0" name="Groupe 119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12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132" name="Groupe 131"/>
          <p:cNvGrpSpPr/>
          <p:nvPr/>
        </p:nvGrpSpPr>
        <p:grpSpPr>
          <a:xfrm>
            <a:off x="3131840" y="3315308"/>
            <a:ext cx="2919745" cy="1606722"/>
            <a:chOff x="361580" y="3284985"/>
            <a:chExt cx="2919745" cy="1606722"/>
          </a:xfrm>
        </p:grpSpPr>
        <p:grpSp>
          <p:nvGrpSpPr>
            <p:cNvPr id="133" name="Groupe 132"/>
            <p:cNvGrpSpPr/>
            <p:nvPr/>
          </p:nvGrpSpPr>
          <p:grpSpPr>
            <a:xfrm>
              <a:off x="367656" y="3284985"/>
              <a:ext cx="2908200" cy="310579"/>
              <a:chOff x="367656" y="3284985"/>
              <a:chExt cx="2986284" cy="382587"/>
            </a:xfrm>
          </p:grpSpPr>
          <p:grpSp>
            <p:nvGrpSpPr>
              <p:cNvPr id="186" name="Groupe 185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19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87" name="Groupe 186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18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134" name="Groupe 133"/>
            <p:cNvGrpSpPr/>
            <p:nvPr/>
          </p:nvGrpSpPr>
          <p:grpSpPr>
            <a:xfrm>
              <a:off x="361580" y="3622477"/>
              <a:ext cx="2908200" cy="310579"/>
              <a:chOff x="367656" y="3284985"/>
              <a:chExt cx="2986284" cy="382587"/>
            </a:xfrm>
          </p:grpSpPr>
          <p:grpSp>
            <p:nvGrpSpPr>
              <p:cNvPr id="174" name="Groupe 173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18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75" name="Groupe 174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17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135" name="Groupe 134"/>
            <p:cNvGrpSpPr/>
            <p:nvPr/>
          </p:nvGrpSpPr>
          <p:grpSpPr>
            <a:xfrm>
              <a:off x="367656" y="3933056"/>
              <a:ext cx="2908200" cy="310579"/>
              <a:chOff x="367656" y="3284985"/>
              <a:chExt cx="2986284" cy="382587"/>
            </a:xfrm>
          </p:grpSpPr>
          <p:grpSp>
            <p:nvGrpSpPr>
              <p:cNvPr id="162" name="Groupe 161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16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63" name="Groupe 162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16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136" name="Groupe 135"/>
            <p:cNvGrpSpPr/>
            <p:nvPr/>
          </p:nvGrpSpPr>
          <p:grpSpPr>
            <a:xfrm>
              <a:off x="373125" y="4270549"/>
              <a:ext cx="2908200" cy="310579"/>
              <a:chOff x="367656" y="3284985"/>
              <a:chExt cx="2986284" cy="382587"/>
            </a:xfrm>
          </p:grpSpPr>
          <p:grpSp>
            <p:nvGrpSpPr>
              <p:cNvPr id="150" name="Groupe 149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15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1" name="Groupe 150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15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137" name="Groupe 136"/>
            <p:cNvGrpSpPr/>
            <p:nvPr/>
          </p:nvGrpSpPr>
          <p:grpSpPr>
            <a:xfrm>
              <a:off x="367656" y="4581128"/>
              <a:ext cx="2908200" cy="310579"/>
              <a:chOff x="367656" y="3284985"/>
              <a:chExt cx="2986284" cy="382587"/>
            </a:xfrm>
          </p:grpSpPr>
          <p:grpSp>
            <p:nvGrpSpPr>
              <p:cNvPr id="138" name="Groupe 137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14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9" name="Groupe 138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14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198" name="Groupe 197"/>
          <p:cNvGrpSpPr/>
          <p:nvPr/>
        </p:nvGrpSpPr>
        <p:grpSpPr>
          <a:xfrm>
            <a:off x="6012160" y="3314377"/>
            <a:ext cx="2919745" cy="1606722"/>
            <a:chOff x="361580" y="3284985"/>
            <a:chExt cx="2919745" cy="1606722"/>
          </a:xfrm>
        </p:grpSpPr>
        <p:grpSp>
          <p:nvGrpSpPr>
            <p:cNvPr id="199" name="Groupe 198"/>
            <p:cNvGrpSpPr/>
            <p:nvPr/>
          </p:nvGrpSpPr>
          <p:grpSpPr>
            <a:xfrm>
              <a:off x="367656" y="3284985"/>
              <a:ext cx="2908200" cy="310579"/>
              <a:chOff x="367656" y="3284985"/>
              <a:chExt cx="2986284" cy="382587"/>
            </a:xfrm>
          </p:grpSpPr>
          <p:grpSp>
            <p:nvGrpSpPr>
              <p:cNvPr id="252" name="Groupe 251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25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53" name="Groupe 252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25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200" name="Groupe 199"/>
            <p:cNvGrpSpPr/>
            <p:nvPr/>
          </p:nvGrpSpPr>
          <p:grpSpPr>
            <a:xfrm>
              <a:off x="361580" y="3622477"/>
              <a:ext cx="2908200" cy="310579"/>
              <a:chOff x="367656" y="3284985"/>
              <a:chExt cx="2986284" cy="382587"/>
            </a:xfrm>
          </p:grpSpPr>
          <p:grpSp>
            <p:nvGrpSpPr>
              <p:cNvPr id="240" name="Groupe 239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24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41" name="Groupe 240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24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201" name="Groupe 200"/>
            <p:cNvGrpSpPr/>
            <p:nvPr/>
          </p:nvGrpSpPr>
          <p:grpSpPr>
            <a:xfrm>
              <a:off x="367656" y="3933056"/>
              <a:ext cx="2908200" cy="310579"/>
              <a:chOff x="367656" y="3284985"/>
              <a:chExt cx="2986284" cy="382587"/>
            </a:xfrm>
          </p:grpSpPr>
          <p:grpSp>
            <p:nvGrpSpPr>
              <p:cNvPr id="228" name="Groupe 227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23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29" name="Groupe 228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23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202" name="Groupe 201"/>
            <p:cNvGrpSpPr/>
            <p:nvPr/>
          </p:nvGrpSpPr>
          <p:grpSpPr>
            <a:xfrm>
              <a:off x="373125" y="4270549"/>
              <a:ext cx="2908200" cy="310579"/>
              <a:chOff x="367656" y="3284985"/>
              <a:chExt cx="2986284" cy="382587"/>
            </a:xfrm>
          </p:grpSpPr>
          <p:grpSp>
            <p:nvGrpSpPr>
              <p:cNvPr id="216" name="Groupe 215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22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17" name="Groupe 216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21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203" name="Groupe 202"/>
            <p:cNvGrpSpPr/>
            <p:nvPr/>
          </p:nvGrpSpPr>
          <p:grpSpPr>
            <a:xfrm>
              <a:off x="367656" y="4581128"/>
              <a:ext cx="2908200" cy="310579"/>
              <a:chOff x="367656" y="3284985"/>
              <a:chExt cx="2986284" cy="382587"/>
            </a:xfrm>
          </p:grpSpPr>
          <p:grpSp>
            <p:nvGrpSpPr>
              <p:cNvPr id="204" name="Groupe 203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21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05" name="Groupe 204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20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264" name="Groupe 263"/>
          <p:cNvGrpSpPr/>
          <p:nvPr/>
        </p:nvGrpSpPr>
        <p:grpSpPr>
          <a:xfrm>
            <a:off x="197862" y="4941168"/>
            <a:ext cx="2919745" cy="1606722"/>
            <a:chOff x="361580" y="3284985"/>
            <a:chExt cx="2919745" cy="1606722"/>
          </a:xfrm>
        </p:grpSpPr>
        <p:grpSp>
          <p:nvGrpSpPr>
            <p:cNvPr id="265" name="Groupe 264"/>
            <p:cNvGrpSpPr/>
            <p:nvPr/>
          </p:nvGrpSpPr>
          <p:grpSpPr>
            <a:xfrm>
              <a:off x="367656" y="3284985"/>
              <a:ext cx="2908200" cy="310579"/>
              <a:chOff x="367656" y="3284985"/>
              <a:chExt cx="2986284" cy="382587"/>
            </a:xfrm>
          </p:grpSpPr>
          <p:grpSp>
            <p:nvGrpSpPr>
              <p:cNvPr id="318" name="Groupe 317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32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19" name="Groupe 318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32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266" name="Groupe 265"/>
            <p:cNvGrpSpPr/>
            <p:nvPr/>
          </p:nvGrpSpPr>
          <p:grpSpPr>
            <a:xfrm>
              <a:off x="361580" y="3622477"/>
              <a:ext cx="2908200" cy="310579"/>
              <a:chOff x="367656" y="3284985"/>
              <a:chExt cx="2986284" cy="382587"/>
            </a:xfrm>
          </p:grpSpPr>
          <p:grpSp>
            <p:nvGrpSpPr>
              <p:cNvPr id="306" name="Groupe 305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31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07" name="Groupe 306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30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267" name="Groupe 266"/>
            <p:cNvGrpSpPr/>
            <p:nvPr/>
          </p:nvGrpSpPr>
          <p:grpSpPr>
            <a:xfrm>
              <a:off x="367656" y="3933056"/>
              <a:ext cx="2908200" cy="310579"/>
              <a:chOff x="367656" y="3284985"/>
              <a:chExt cx="2986284" cy="382587"/>
            </a:xfrm>
          </p:grpSpPr>
          <p:grpSp>
            <p:nvGrpSpPr>
              <p:cNvPr id="294" name="Groupe 293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30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95" name="Groupe 294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29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268" name="Groupe 267"/>
            <p:cNvGrpSpPr/>
            <p:nvPr/>
          </p:nvGrpSpPr>
          <p:grpSpPr>
            <a:xfrm>
              <a:off x="373125" y="4270549"/>
              <a:ext cx="2908200" cy="310579"/>
              <a:chOff x="367656" y="3284985"/>
              <a:chExt cx="2986284" cy="382587"/>
            </a:xfrm>
          </p:grpSpPr>
          <p:grpSp>
            <p:nvGrpSpPr>
              <p:cNvPr id="282" name="Groupe 281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28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83" name="Groupe 282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28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269" name="Groupe 268"/>
            <p:cNvGrpSpPr/>
            <p:nvPr/>
          </p:nvGrpSpPr>
          <p:grpSpPr>
            <a:xfrm>
              <a:off x="367656" y="4581128"/>
              <a:ext cx="2908200" cy="310579"/>
              <a:chOff x="367656" y="3284985"/>
              <a:chExt cx="2986284" cy="382587"/>
            </a:xfrm>
          </p:grpSpPr>
          <p:grpSp>
            <p:nvGrpSpPr>
              <p:cNvPr id="270" name="Groupe 269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27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71" name="Groupe 270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27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330" name="Groupe 329"/>
          <p:cNvGrpSpPr/>
          <p:nvPr/>
        </p:nvGrpSpPr>
        <p:grpSpPr>
          <a:xfrm>
            <a:off x="3059832" y="4941168"/>
            <a:ext cx="2919745" cy="1606722"/>
            <a:chOff x="361580" y="3284985"/>
            <a:chExt cx="2919745" cy="1606722"/>
          </a:xfrm>
        </p:grpSpPr>
        <p:grpSp>
          <p:nvGrpSpPr>
            <p:cNvPr id="331" name="Groupe 330"/>
            <p:cNvGrpSpPr/>
            <p:nvPr/>
          </p:nvGrpSpPr>
          <p:grpSpPr>
            <a:xfrm>
              <a:off x="367656" y="3284985"/>
              <a:ext cx="2908200" cy="310579"/>
              <a:chOff x="367656" y="3284985"/>
              <a:chExt cx="2986284" cy="382587"/>
            </a:xfrm>
          </p:grpSpPr>
          <p:grpSp>
            <p:nvGrpSpPr>
              <p:cNvPr id="384" name="Groupe 383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39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85" name="Groupe 384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38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332" name="Groupe 331"/>
            <p:cNvGrpSpPr/>
            <p:nvPr/>
          </p:nvGrpSpPr>
          <p:grpSpPr>
            <a:xfrm>
              <a:off x="361580" y="3622477"/>
              <a:ext cx="2908200" cy="310579"/>
              <a:chOff x="367656" y="3284985"/>
              <a:chExt cx="2986284" cy="382587"/>
            </a:xfrm>
          </p:grpSpPr>
          <p:grpSp>
            <p:nvGrpSpPr>
              <p:cNvPr id="372" name="Groupe 371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37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73" name="Groupe 372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37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333" name="Groupe 332"/>
            <p:cNvGrpSpPr/>
            <p:nvPr/>
          </p:nvGrpSpPr>
          <p:grpSpPr>
            <a:xfrm>
              <a:off x="367656" y="3933056"/>
              <a:ext cx="2908200" cy="310579"/>
              <a:chOff x="367656" y="3284985"/>
              <a:chExt cx="2986284" cy="382587"/>
            </a:xfrm>
          </p:grpSpPr>
          <p:grpSp>
            <p:nvGrpSpPr>
              <p:cNvPr id="360" name="Groupe 359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36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61" name="Groupe 360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36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334" name="Groupe 333"/>
            <p:cNvGrpSpPr/>
            <p:nvPr/>
          </p:nvGrpSpPr>
          <p:grpSpPr>
            <a:xfrm>
              <a:off x="373125" y="4270549"/>
              <a:ext cx="2908200" cy="310579"/>
              <a:chOff x="367656" y="3284985"/>
              <a:chExt cx="2986284" cy="382587"/>
            </a:xfrm>
          </p:grpSpPr>
          <p:grpSp>
            <p:nvGrpSpPr>
              <p:cNvPr id="348" name="Groupe 347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35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49" name="Groupe 348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35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335" name="Groupe 334"/>
            <p:cNvGrpSpPr/>
            <p:nvPr/>
          </p:nvGrpSpPr>
          <p:grpSpPr>
            <a:xfrm>
              <a:off x="367656" y="4581128"/>
              <a:ext cx="2908200" cy="310579"/>
              <a:chOff x="367656" y="3284985"/>
              <a:chExt cx="2986284" cy="382587"/>
            </a:xfrm>
          </p:grpSpPr>
          <p:grpSp>
            <p:nvGrpSpPr>
              <p:cNvPr id="336" name="Groupe 335"/>
              <p:cNvGrpSpPr/>
              <p:nvPr/>
            </p:nvGrpSpPr>
            <p:grpSpPr>
              <a:xfrm>
                <a:off x="367656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343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4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5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6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7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37" name="Groupe 336"/>
              <p:cNvGrpSpPr/>
              <p:nvPr/>
            </p:nvGrpSpPr>
            <p:grpSpPr>
              <a:xfrm>
                <a:off x="1858020" y="3284985"/>
                <a:ext cx="1495920" cy="382587"/>
                <a:chOff x="367656" y="3284985"/>
                <a:chExt cx="1495920" cy="382587"/>
              </a:xfrm>
            </p:grpSpPr>
            <p:pic>
              <p:nvPicPr>
                <p:cNvPr id="338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656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39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568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0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600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1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59632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2" name="Picture 2" descr="G:\1213 CM1 Reisz\math\cap maths\scans\images\crayo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7664" y="3284985"/>
                  <a:ext cx="315912" cy="3825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45044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1213 CM1 Reisz\math\cap maths\scans\images\U1S3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92" r="40642" b="-1"/>
          <a:stretch/>
        </p:blipFill>
        <p:spPr bwMode="auto">
          <a:xfrm>
            <a:off x="440903" y="404664"/>
            <a:ext cx="5831389" cy="864096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1213 CM1 Reisz\math\cap maths\scans\images\U1S3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03" y="1415987"/>
            <a:ext cx="5355231" cy="1508957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:\1213 CM1 Reisz\math\cap maths\scans\images\U1S3-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03" y="3068960"/>
            <a:ext cx="6953547" cy="3559240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655" y="5949280"/>
            <a:ext cx="679726" cy="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687" y="5949280"/>
            <a:ext cx="679726" cy="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720" y="5949280"/>
            <a:ext cx="679726" cy="57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1213 CM1 Reisz\math\cap maths\scans\images\boit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154569"/>
            <a:ext cx="886515" cy="7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G:\1213 CM1 Reisz\math\cap maths\scans\images\boit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621" y="5154569"/>
            <a:ext cx="886515" cy="7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534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1213 CM1 Reisz\math\cap maths\scans\images\U1S3-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76672"/>
            <a:ext cx="5573607" cy="1440160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5063"/>
            <a:ext cx="936104" cy="79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05063"/>
            <a:ext cx="936104" cy="79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692" y="4005063"/>
            <a:ext cx="936104" cy="79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005063"/>
            <a:ext cx="936104" cy="79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G:\1213 CM1 Reisz\math\cap maths\scans\images\poch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924" y="4005063"/>
            <a:ext cx="936104" cy="79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G:\1213 CM1 Reisz\math\cap maths\scans\images\caiss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1998745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G:\1213 CM1 Reisz\math\cap maths\scans\images\caiss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276872"/>
            <a:ext cx="1998745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G:\1213 CM1 Reisz\math\cap maths\scans\images\caiss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276872"/>
            <a:ext cx="1998745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99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naise">
  <a:themeElements>
    <a:clrScheme name="Punaise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nais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nai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194</TotalTime>
  <Words>4</Words>
  <Application>Microsoft Office PowerPoint</Application>
  <PresentationFormat>Affichage à l'écran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Punaise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Virginie Bonté</dc:creator>
  <cp:lastModifiedBy>Virginie Bonté</cp:lastModifiedBy>
  <cp:revision>23</cp:revision>
  <dcterms:created xsi:type="dcterms:W3CDTF">2012-09-03T18:30:45Z</dcterms:created>
  <dcterms:modified xsi:type="dcterms:W3CDTF">2012-09-17T19:41:28Z</dcterms:modified>
</cp:coreProperties>
</file>