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57" r:id="rId3"/>
    <p:sldId id="259" r:id="rId4"/>
    <p:sldId id="260" r:id="rId5"/>
    <p:sldId id="261" r:id="rId6"/>
    <p:sldId id="262" r:id="rId7"/>
    <p:sldId id="256" r:id="rId8"/>
    <p:sldId id="258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A0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0" d="100"/>
          <a:sy n="80" d="100"/>
        </p:scale>
        <p:origin x="-462" y="-78"/>
      </p:cViewPr>
      <p:guideLst>
        <p:guide orient="horz" pos="7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1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04/09/2012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04/09/2012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04/09/2012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04/09/2012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04/09/2012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04/09/2012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04/09/2012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04/09/2012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0CF361DC-1FE0-4C35-94E9-47F991650DD7}" type="datetimeFigureOut">
              <a:rPr lang="fr-FR" smtClean="0"/>
              <a:t>04/09/2012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04/09/2012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61DC-1FE0-4C35-94E9-47F991650DD7}" type="datetimeFigureOut">
              <a:rPr lang="fr-FR" smtClean="0"/>
              <a:t>04/09/2012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1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79513" y="213358"/>
            <a:ext cx="8738396" cy="639318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9512" y="213357"/>
            <a:ext cx="8784976" cy="6393183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1018" y="-101576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634445" y="-107524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CF361DC-1FE0-4C35-94E9-47F991650DD7}" type="datetimeFigureOut">
              <a:rPr lang="fr-FR" smtClean="0"/>
              <a:t>04/09/2012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25C7BCB-F45D-4D03-818B-9091D9AC9990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1011 CEM Reisz\Math\CM1\capmath_images_fiches\capmath_U1S1_revise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3" b="42659"/>
          <a:stretch/>
        </p:blipFill>
        <p:spPr bwMode="auto">
          <a:xfrm>
            <a:off x="323528" y="332656"/>
            <a:ext cx="8428586" cy="1816778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:\1011 CEM Reisz\Math\CM1\capmath_images_fiches\capmath_U1S1_revise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99" r="55138" b="5572"/>
          <a:stretch/>
        </p:blipFill>
        <p:spPr bwMode="auto">
          <a:xfrm>
            <a:off x="323528" y="2461106"/>
            <a:ext cx="5532381" cy="1687974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1011 CEM Reisz\Math\CM1\capmath_images_fiches\capmath_U1S1_revise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2" t="57342"/>
          <a:stretch/>
        </p:blipFill>
        <p:spPr bwMode="auto">
          <a:xfrm>
            <a:off x="323528" y="4580739"/>
            <a:ext cx="6799547" cy="1944605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:\lutins\lutins png\boulangerC15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401508"/>
            <a:ext cx="1515818" cy="19789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36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1011 CEM Reisz\Math\CM1\capmath_images_fiches\capmath_U1S1_images-fiches_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037"/>
          <a:stretch/>
        </p:blipFill>
        <p:spPr bwMode="auto">
          <a:xfrm>
            <a:off x="537523" y="548680"/>
            <a:ext cx="7892362" cy="3481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 hidden="1"/>
          <p:cNvSpPr/>
          <p:nvPr/>
        </p:nvSpPr>
        <p:spPr>
          <a:xfrm>
            <a:off x="568070" y="3933056"/>
            <a:ext cx="7892362" cy="2448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Picture 3" descr="G:\1213 CM1 Reisz\Math\Cap math\scans\images\monnaie\10eur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293200"/>
            <a:ext cx="1754271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G:\1213 CM1 Reisz\Math\Cap math\scans\images\monnaie\2euro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430" y="5511933"/>
            <a:ext cx="927837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G:\1213 CM1 Reisz\Math\Cap math\scans\images\monnaie\200euro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93200"/>
            <a:ext cx="1725783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G:\1213 CM1 Reisz\Math\Cap math\scans\images\monnaie\50 euro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773" y="4293200"/>
            <a:ext cx="1686907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G:\1213 CM1 Reisz\Math\Cap math\scans\images\monnaie\5 euro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04" y="5445224"/>
            <a:ext cx="1787025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G:\1213 CM1 Reisz\Math\Cap math\scans\images\monnaie\20 euro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88872"/>
            <a:ext cx="1719632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35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1213 CM1 Reisz\Math\Cap math\scans\personnages\calcul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24" y="2276872"/>
            <a:ext cx="780439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G:\1213 CM1 Reisz\Math\Cap math\scans\images\monnaie\10eur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557048"/>
            <a:ext cx="1147023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G:\1213 CM1 Reisz\Math\Cap math\scans\images\monnaie\10eur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095" y="2557048"/>
            <a:ext cx="1147023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G:\1213 CM1 Reisz\Math\Cap math\scans\images\monnaie\10eur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557048"/>
            <a:ext cx="1147023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G:\1213 CM1 Reisz\Math\Cap math\scans\images\monnaie\2euro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521" y="2554791"/>
            <a:ext cx="606663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G:\1213 CM1 Reisz\Math\Cap math\scans\images\monnaie\2euro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893" y="2554791"/>
            <a:ext cx="606663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G:\1213 CM1 Reisz\Math\Cap math\scans\images\monnaie\2euro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97" y="2554791"/>
            <a:ext cx="606663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G:\1213 CM1 Reisz\Math\Cap math\scans\images\monnaie\2euro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554791"/>
            <a:ext cx="606663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G:\1213 CM1 Reisz\Math\Cap math\scans\personnages\mesurin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05223"/>
            <a:ext cx="1118446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G:\1213 CM1 Reisz\Math\Cap math\scans\images\monnaie\200euro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172468"/>
            <a:ext cx="1128399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G:\1213 CM1 Reisz\Math\Cap math\scans\images\monnaie\200euro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924432"/>
            <a:ext cx="1128399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G:\1213 CM1 Reisz\Math\Cap math\scans\images\monnaie\200euro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709409"/>
            <a:ext cx="1128399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G:\1213 CM1 Reisz\Math\Cap math\scans\images\monnaie\50 euro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140" y="5769328"/>
            <a:ext cx="110297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 descr="G:\1213 CM1 Reisz\Math\Cap math\scans\images\monnaie\50 euro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140" y="4188329"/>
            <a:ext cx="110297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9" descr="G:\1213 CM1 Reisz\Math\Cap math\scans\images\monnaie\50 euro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140" y="4960687"/>
            <a:ext cx="110297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G:\1213 CM1 Reisz\Math\Cap math\scans\images\monnaie\5 euro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858" y="4145560"/>
            <a:ext cx="1168437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G:\1213 CM1 Reisz\Math\Cap math\scans\images\monnaie\5 euro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880" y="4171422"/>
            <a:ext cx="1168437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G:\1213 CM1 Reisz\Math\Cap math\scans\images\monnaie\5 euro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858" y="4950604"/>
            <a:ext cx="1168437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G:\1213 CM1 Reisz\Math\Cap math\scans\images\monnaie\5 euro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880" y="4941140"/>
            <a:ext cx="1168437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G:\1213 CM1 Reisz\Math\Cap math\scans\images\monnaie\5 euro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858" y="5730724"/>
            <a:ext cx="1168437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G:\1213 CM1 Reisz\Math\Cap math\scans\images\monnaie\5 euro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880" y="5743954"/>
            <a:ext cx="1168437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G:\1213 CM1 Reisz\Math\Cap math\scans\images\monnaie\5 euro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207" y="4195558"/>
            <a:ext cx="1168437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G:\1011 CEM Reisz\Math\CM1\capmath_images_fiches\capmath_U1S1_images-fiches_01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51" b="21308"/>
          <a:stretch/>
        </p:blipFill>
        <p:spPr bwMode="auto">
          <a:xfrm>
            <a:off x="342000" y="476672"/>
            <a:ext cx="8460000" cy="1262134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63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G:\1213 CM1 Reisz\Math\Cap math\scans\personnages\geomet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27" y="447834"/>
            <a:ext cx="849354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G:\1213 CM1 Reisz\Math\Cap math\scans\images\monnaie\200eur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48680"/>
            <a:ext cx="1128399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G:\1213 CM1 Reisz\Math\Cap math\scans\images\monnaie\200eur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00644"/>
            <a:ext cx="1128399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G:\1213 CM1 Reisz\Math\Cap math\scans\images\monnaie\200eur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85621"/>
            <a:ext cx="1128399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G:\1213 CM1 Reisz\Math\Cap math\scans\images\monnaie\200eur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17865"/>
            <a:ext cx="1128399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G:\1213 CM1 Reisz\Math\Cap math\scans\images\monnaie\200eur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269829"/>
            <a:ext cx="1128399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:\1213 CM1 Reisz\Math\Cap math\scans\images\monnaie\20 eur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17865"/>
            <a:ext cx="1124372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G:\1213 CM1 Reisz\Math\Cap math\scans\images\monnaie\20 eur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371" y="517865"/>
            <a:ext cx="1124372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G:\1213 CM1 Reisz\Math\Cap math\scans\images\monnaie\20 eur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507" y="526538"/>
            <a:ext cx="1124372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G:\1213 CM1 Reisz\Math\Cap math\scans\images\monnaie\20 eur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300644"/>
            <a:ext cx="1124372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G:\1213 CM1 Reisz\Math\Cap math\scans\images\monnaie\20 eur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371" y="1300644"/>
            <a:ext cx="1124372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G:\1213 CM1 Reisz\Math\Cap math\scans\images\monnaie\20 eur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507" y="1300644"/>
            <a:ext cx="1124372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G:\1213 CM1 Reisz\Math\Cap math\scans\images\monnaie\20 eur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279" y="495723"/>
            <a:ext cx="1124372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G:\1213 CM1 Reisz\Math\Cap math\scans\images\monnaie\20 eur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279" y="1269829"/>
            <a:ext cx="1124372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G:\1213 CM1 Reisz\Math\Cap math\scans\images\monnaie\20 eur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814" y="2012489"/>
            <a:ext cx="1124372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G:\1213 CM1 Reisz\Math\Cap math\scans\images\monnaie\20 eur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371" y="2012489"/>
            <a:ext cx="1124372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1213 CM1 Reisz\Math\Cap math\scans\images\monnaie\5 euro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156655"/>
            <a:ext cx="116843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G:\1213 CM1 Reisz\Math\Cap math\scans\images\monnaie\5 euro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914" y="3156655"/>
            <a:ext cx="116843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G:\1213 CM1 Reisz\Math\Cap math\scans\images\monnaie\5 euro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156655"/>
            <a:ext cx="116843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G:\1213 CM1 Reisz\Math\Cap math\scans\images\monnaie\5 euro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464" y="4077072"/>
            <a:ext cx="116843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G:\1213 CM1 Reisz\Math\Cap math\scans\images\monnaie\5 euro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722" y="4077072"/>
            <a:ext cx="116843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G:\1213 CM1 Reisz\Math\Cap math\scans\images\monnaie\5 euro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752" y="4077072"/>
            <a:ext cx="116843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G:\1213 CM1 Reisz\Math\Cap math\scans\images\monnaie\5 euro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590" y="3553804"/>
            <a:ext cx="116843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74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1213 CM1 Reisz\Math\Cap math\scans\personnages\calcul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24" y="450849"/>
            <a:ext cx="780439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547664" y="788322"/>
            <a:ext cx="223009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 err="1" smtClean="0"/>
              <a:t>Calculo</a:t>
            </a:r>
            <a:r>
              <a:rPr lang="fr-FR" sz="2500" dirty="0" smtClean="0"/>
              <a:t> a 38 €.</a:t>
            </a:r>
            <a:endParaRPr lang="fr-FR" sz="2500" dirty="0"/>
          </a:p>
        </p:txBody>
      </p:sp>
      <p:pic>
        <p:nvPicPr>
          <p:cNvPr id="6" name="Picture 6" descr="G:\1213 CM1 Reisz\Math\Cap math\scans\personnages\mesurin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707" y="450849"/>
            <a:ext cx="1118446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939851" y="854746"/>
            <a:ext cx="269336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 err="1" smtClean="0"/>
              <a:t>Mesurine</a:t>
            </a:r>
            <a:r>
              <a:rPr lang="fr-FR" sz="2500" dirty="0" smtClean="0"/>
              <a:t> a 758 €.</a:t>
            </a:r>
            <a:endParaRPr lang="fr-FR" sz="2500" dirty="0"/>
          </a:p>
        </p:txBody>
      </p:sp>
      <p:pic>
        <p:nvPicPr>
          <p:cNvPr id="8" name="Picture 7" descr="G:\1213 CM1 Reisz\Math\Cap math\scans\personnages\geomet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036" y="1772816"/>
            <a:ext cx="849354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3366117" y="2110289"/>
            <a:ext cx="292554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 err="1" smtClean="0"/>
              <a:t>Géomette</a:t>
            </a:r>
            <a:r>
              <a:rPr lang="fr-FR" sz="2500" dirty="0" smtClean="0"/>
              <a:t> a 1240 €.</a:t>
            </a:r>
            <a:endParaRPr lang="fr-FR" sz="25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420524" y="450849"/>
            <a:ext cx="3357238" cy="1152000"/>
          </a:xfrm>
          <a:prstGeom prst="round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4643707" y="450849"/>
            <a:ext cx="3989510" cy="1152000"/>
          </a:xfrm>
          <a:prstGeom prst="round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2099143" y="1794432"/>
            <a:ext cx="4192518" cy="1130384"/>
          </a:xfrm>
          <a:prstGeom prst="round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22" name="Picture 2" descr="G:\1011 CEM Reisz\Math\CM1\capmath_images_fiches\capmath_U1S1_images-fiches_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89" r="7721"/>
          <a:stretch/>
        </p:blipFill>
        <p:spPr bwMode="auto">
          <a:xfrm>
            <a:off x="323528" y="3501008"/>
            <a:ext cx="8339931" cy="1656184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51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1011 CEM Reisz\Math\CM1\capmath_images_fiches\capmath_U1S1_images-fiches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5421392" cy="394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:\1213 CM1 Reisz\Math\Cap math\scans\personnages\calcul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175581"/>
            <a:ext cx="780439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G:\1213 CM1 Reisz\Math\Cap math\scans\personnages\mesurin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482" y="2420888"/>
            <a:ext cx="1118446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G:\1011 CEM Reisz\Math\CM1\capmath_images_fiches\capmath_U1S1_ex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313159"/>
            <a:ext cx="4824000" cy="2240232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23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1011 CEM Reisz\Math\CM1\capmath_images_fiches\capmath_U1S1_calcul-agreable-p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431"/>
          <a:stretch/>
        </p:blipFill>
        <p:spPr bwMode="auto">
          <a:xfrm>
            <a:off x="509025" y="620687"/>
            <a:ext cx="4927071" cy="3688821"/>
          </a:xfrm>
          <a:prstGeom prst="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5686662" y="620688"/>
            <a:ext cx="290335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>
                <a:latin typeface="Script Ecole 2" pitchFamily="2" charset="0"/>
                <a:ea typeface="Script Ecole 2" pitchFamily="2" charset="0"/>
              </a:rPr>
              <a:t>61 + ……… =  ….0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686662" y="1771106"/>
            <a:ext cx="291778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>
                <a:latin typeface="Script Ecole 2" pitchFamily="2" charset="0"/>
                <a:ea typeface="Script Ecole 2" pitchFamily="2" charset="0"/>
              </a:rPr>
              <a:t>26 + ……… =  ….0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686662" y="2317129"/>
            <a:ext cx="291778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>
                <a:latin typeface="Script Ecole 2" pitchFamily="2" charset="0"/>
                <a:ea typeface="Script Ecole 2" pitchFamily="2" charset="0"/>
              </a:rPr>
              <a:t>26 + ……… =  ….0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686662" y="3222842"/>
            <a:ext cx="291778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>
                <a:latin typeface="Script Ecole 2" pitchFamily="2" charset="0"/>
                <a:ea typeface="Script Ecole 2" pitchFamily="2" charset="0"/>
              </a:rPr>
              <a:t>43 + ……… =  ….0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686662" y="3747542"/>
            <a:ext cx="291778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>
                <a:latin typeface="Script Ecole 2" pitchFamily="2" charset="0"/>
                <a:ea typeface="Script Ecole 2" pitchFamily="2" charset="0"/>
              </a:rPr>
              <a:t>43 + ……… =  ….0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686662" y="4653136"/>
            <a:ext cx="291778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 smtClean="0">
                <a:latin typeface="Script Ecole 2" pitchFamily="2" charset="0"/>
                <a:ea typeface="Script Ecole 2" pitchFamily="2" charset="0"/>
              </a:rPr>
              <a:t>45 + ……… =  ….0</a:t>
            </a:r>
            <a:endParaRPr lang="fr-FR" sz="2500" dirty="0">
              <a:latin typeface="Script Ecole 2" pitchFamily="2" charset="0"/>
              <a:ea typeface="Script Ecole 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1011 CEM Reisz\Math\CM1\capmath_images_fiches\capmath_U1S1_calcul-agreable-p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49" t="12068" b="55392"/>
          <a:stretch/>
        </p:blipFill>
        <p:spPr bwMode="auto">
          <a:xfrm>
            <a:off x="395534" y="548680"/>
            <a:ext cx="5220000" cy="1247463"/>
          </a:xfrm>
          <a:prstGeom prst="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G:\1011 CEM Reisz\Math\CM1\capmath_images_fiches\capmath_U1S1_calcul-agreable-p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49" t="43277"/>
          <a:stretch/>
        </p:blipFill>
        <p:spPr bwMode="auto">
          <a:xfrm>
            <a:off x="314392" y="3900790"/>
            <a:ext cx="5220000" cy="2174580"/>
          </a:xfrm>
          <a:prstGeom prst="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5686662" y="476672"/>
            <a:ext cx="291778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 smtClean="0">
                <a:latin typeface="Script Ecole 2" pitchFamily="2" charset="0"/>
                <a:ea typeface="Script Ecole 2" pitchFamily="2" charset="0"/>
              </a:rPr>
              <a:t>27 + </a:t>
            </a:r>
            <a:r>
              <a:rPr lang="fr-FR" sz="2500" dirty="0">
                <a:latin typeface="Script Ecole 2" pitchFamily="2" charset="0"/>
                <a:ea typeface="Script Ecole 2" pitchFamily="2" charset="0"/>
              </a:rPr>
              <a:t>……… =  ….0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686662" y="1030233"/>
            <a:ext cx="291778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 smtClean="0">
                <a:latin typeface="Script Ecole 2" pitchFamily="2" charset="0"/>
                <a:ea typeface="Script Ecole 2" pitchFamily="2" charset="0"/>
              </a:rPr>
              <a:t>27 + </a:t>
            </a:r>
            <a:r>
              <a:rPr lang="fr-FR" sz="2500" dirty="0">
                <a:latin typeface="Script Ecole 2" pitchFamily="2" charset="0"/>
                <a:ea typeface="Script Ecole 2" pitchFamily="2" charset="0"/>
              </a:rPr>
              <a:t>……… =  ….0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686662" y="1551199"/>
            <a:ext cx="291778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 smtClean="0">
                <a:latin typeface="Script Ecole 2" pitchFamily="2" charset="0"/>
                <a:ea typeface="Script Ecole 2" pitchFamily="2" charset="0"/>
              </a:rPr>
              <a:t>27 + </a:t>
            </a:r>
            <a:r>
              <a:rPr lang="fr-FR" sz="2500" dirty="0">
                <a:latin typeface="Script Ecole 2" pitchFamily="2" charset="0"/>
                <a:ea typeface="Script Ecole 2" pitchFamily="2" charset="0"/>
              </a:rPr>
              <a:t>……… =  ….0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686662" y="2062438"/>
            <a:ext cx="291778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 smtClean="0">
                <a:latin typeface="Script Ecole 2" pitchFamily="2" charset="0"/>
                <a:ea typeface="Script Ecole 2" pitchFamily="2" charset="0"/>
              </a:rPr>
              <a:t>27 + </a:t>
            </a:r>
            <a:r>
              <a:rPr lang="fr-FR" sz="2500" dirty="0">
                <a:latin typeface="Script Ecole 2" pitchFamily="2" charset="0"/>
                <a:ea typeface="Script Ecole 2" pitchFamily="2" charset="0"/>
              </a:rPr>
              <a:t>……… =  ….0</a:t>
            </a:r>
          </a:p>
        </p:txBody>
      </p:sp>
    </p:spTree>
    <p:extLst>
      <p:ext uri="{BB962C8B-B14F-4D97-AF65-F5344CB8AC3E}">
        <p14:creationId xmlns:p14="http://schemas.microsoft.com/office/powerpoint/2010/main" val="248553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naise">
  <a:themeElements>
    <a:clrScheme name="Punaise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nais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nai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130</TotalTime>
  <Words>75</Words>
  <Application>Microsoft Office PowerPoint</Application>
  <PresentationFormat>Affichage à l'écran (4:3)</PresentationFormat>
  <Paragraphs>13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Punaise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Virginie Bonté</dc:creator>
  <cp:lastModifiedBy>classe</cp:lastModifiedBy>
  <cp:revision>14</cp:revision>
  <dcterms:created xsi:type="dcterms:W3CDTF">2012-09-03T18:30:45Z</dcterms:created>
  <dcterms:modified xsi:type="dcterms:W3CDTF">2012-09-04T06:03:27Z</dcterms:modified>
</cp:coreProperties>
</file>