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56" r:id="rId2"/>
    <p:sldId id="262" r:id="rId3"/>
    <p:sldId id="257" r:id="rId4"/>
    <p:sldId id="263" r:id="rId5"/>
    <p:sldId id="258" r:id="rId6"/>
    <p:sldId id="264" r:id="rId7"/>
    <p:sldId id="259" r:id="rId8"/>
    <p:sldId id="265" r:id="rId9"/>
    <p:sldId id="261" r:id="rId10"/>
    <p:sldId id="260" r:id="rId1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76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90" d="100"/>
          <a:sy n="90" d="100"/>
        </p:scale>
        <p:origin x="96" y="-150"/>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2550"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107852-D9D3-4A48-8030-2D23B2A05006}" type="datetimeFigureOut">
              <a:rPr lang="fr-FR" smtClean="0"/>
              <a:t>03/02/2013</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DE263DE-36D5-4F35-9C1F-853B8036FCC1}" type="slidenum">
              <a:rPr lang="fr-FR" smtClean="0"/>
              <a:t>‹N°›</a:t>
            </a:fld>
            <a:endParaRPr lang="fr-FR"/>
          </a:p>
        </p:txBody>
      </p:sp>
    </p:spTree>
    <p:extLst>
      <p:ext uri="{BB962C8B-B14F-4D97-AF65-F5344CB8AC3E}">
        <p14:creationId xmlns:p14="http://schemas.microsoft.com/office/powerpoint/2010/main" val="3158270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11BD46-928C-457D-ABB5-440392A391C6}" type="datetimeFigureOut">
              <a:rPr lang="fr-FR" smtClean="0"/>
              <a:t>03/02/2013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432278-85DB-4D80-A577-9707CD79AA74}" type="slidenum">
              <a:rPr lang="fr-FR" smtClean="0"/>
              <a:t>‹N°›</a:t>
            </a:fld>
            <a:endParaRPr lang="fr-FR"/>
          </a:p>
        </p:txBody>
      </p:sp>
    </p:spTree>
    <p:extLst>
      <p:ext uri="{BB962C8B-B14F-4D97-AF65-F5344CB8AC3E}">
        <p14:creationId xmlns:p14="http://schemas.microsoft.com/office/powerpoint/2010/main" val="2401276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1" name="Rectangle 10"/>
          <p:cNvSpPr/>
          <p:nvPr/>
        </p:nvSpPr>
        <p:spPr>
          <a:xfrm>
            <a:off x="0" y="0"/>
            <a:ext cx="752475"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1"/>
          <p:cNvSpPr>
            <a:spLocks noGrp="1"/>
          </p:cNvSpPr>
          <p:nvPr>
            <p:ph type="ctrTitle"/>
          </p:nvPr>
        </p:nvSpPr>
        <p:spPr>
          <a:xfrm>
            <a:off x="1216152" y="1267485"/>
            <a:ext cx="7235981" cy="5133316"/>
          </a:xfrm>
        </p:spPr>
        <p:txBody>
          <a:bodyPr/>
          <a:lstStyle>
            <a:lvl1pPr>
              <a:defRPr sz="11500"/>
            </a:lvl1pPr>
          </a:lstStyle>
          <a:p>
            <a:r>
              <a:rPr lang="fr-FR" smtClean="0"/>
              <a:t>Modifiez le style du titre</a:t>
            </a:r>
            <a:endParaRPr lang="en-US" dirty="0"/>
          </a:p>
        </p:txBody>
      </p:sp>
      <p:sp>
        <p:nvSpPr>
          <p:cNvPr id="3" name="Subtitle 2"/>
          <p:cNvSpPr>
            <a:spLocks noGrp="1"/>
          </p:cNvSpPr>
          <p:nvPr>
            <p:ph type="subTitle" idx="1"/>
          </p:nvPr>
        </p:nvSpPr>
        <p:spPr>
          <a:xfrm>
            <a:off x="1216151" y="201702"/>
            <a:ext cx="6189583" cy="949569"/>
          </a:xfrm>
        </p:spPr>
        <p:txBody>
          <a:bodyPr>
            <a:normAutofit/>
          </a:bodyPr>
          <a:lstStyle>
            <a:lvl1pPr marL="0" indent="0" algn="r">
              <a:buNone/>
              <a:defRPr sz="2400">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B24D010-431E-4E82-9DD8-DDC1F57029BA}" type="datetimeFigureOut">
              <a:rPr lang="fr-FR" smtClean="0"/>
              <a:t>03/02/2013</a:t>
            </a:fld>
            <a:endParaRPr lang="fr-FR"/>
          </a:p>
        </p:txBody>
      </p:sp>
      <p:sp>
        <p:nvSpPr>
          <p:cNvPr id="5" name="Footer Placeholder 4"/>
          <p:cNvSpPr>
            <a:spLocks noGrp="1"/>
          </p:cNvSpPr>
          <p:nvPr>
            <p:ph type="ftr" sz="quarter" idx="11"/>
          </p:nvPr>
        </p:nvSpPr>
        <p:spPr/>
        <p:txBody>
          <a:bodyP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fr-FR" smtClean="0"/>
              <a:t>Modifiez le style du titre</a:t>
            </a:r>
            <a:endParaRPr lang="en-US" dirty="0"/>
          </a:p>
        </p:txBody>
      </p:sp>
      <p:sp>
        <p:nvSpPr>
          <p:cNvPr id="3" name="Content Placeholder 2"/>
          <p:cNvSpPr>
            <a:spLocks noGrp="1"/>
          </p:cNvSpPr>
          <p:nvPr>
            <p:ph idx="1"/>
          </p:nvPr>
        </p:nvSpPr>
        <p:spPr>
          <a:xfrm>
            <a:off x="1219200" y="838200"/>
            <a:ext cx="7467600" cy="4419600"/>
          </a:xfrm>
        </p:spPr>
        <p:txBody>
          <a:bodyPr>
            <a:normAutofit/>
          </a:bodyPr>
          <a:lstStyle>
            <a:lvl1pPr>
              <a:defRPr sz="2800"/>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B24D010-431E-4E82-9DD8-DDC1F57029BA}" type="datetimeFigureOut">
              <a:rPr lang="fr-FR" smtClean="0"/>
              <a:t>03/02/2013</a:t>
            </a:fld>
            <a:endParaRPr lang="fr-FR"/>
          </a:p>
        </p:txBody>
      </p:sp>
      <p:sp>
        <p:nvSpPr>
          <p:cNvPr id="12" name="Footer Placeholder 11"/>
          <p:cNvSpPr>
            <a:spLocks noGrp="1"/>
          </p:cNvSpPr>
          <p:nvPr>
            <p:ph type="ftr" sz="quarter" idx="12"/>
          </p:nvPr>
        </p:nvSpPr>
        <p:spPr/>
        <p:txBody>
          <a:bodyPr/>
          <a:lstStyle/>
          <a:p>
            <a:endParaRPr lang="fr-F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199" y="4484080"/>
            <a:ext cx="7239001" cy="762000"/>
          </a:xfrm>
        </p:spPr>
        <p:txBody>
          <a:bodyPr bIns="0"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13"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fr-FR" smtClean="0"/>
              <a:t>Modifiez le style du titre</a:t>
            </a:r>
            <a:endParaRPr lang="en-US" dirty="0"/>
          </a:p>
        </p:txBody>
      </p:sp>
      <p:sp>
        <p:nvSpPr>
          <p:cNvPr id="19" name="Date Placeholder 18"/>
          <p:cNvSpPr>
            <a:spLocks noGrp="1"/>
          </p:cNvSpPr>
          <p:nvPr>
            <p:ph type="dt" sz="half" idx="10"/>
          </p:nvPr>
        </p:nvSpPr>
        <p:spPr/>
        <p:txBody>
          <a:bodyPr/>
          <a:lstStyle/>
          <a:p>
            <a:fld id="{BB24D010-431E-4E82-9DD8-DDC1F57029BA}" type="datetimeFigureOut">
              <a:rPr lang="fr-FR" smtClean="0"/>
              <a:t>03/02/2013</a:t>
            </a:fld>
            <a:endParaRPr lang="fr-FR"/>
          </a:p>
        </p:txBody>
      </p:sp>
      <p:sp>
        <p:nvSpPr>
          <p:cNvPr id="20" name="Slide Number Placeholder 19"/>
          <p:cNvSpPr>
            <a:spLocks noGrp="1"/>
          </p:cNvSpPr>
          <p:nvPr>
            <p:ph type="sldNum" sz="quarter" idx="11"/>
          </p:nvPr>
        </p:nvSpPr>
        <p:spPr>
          <a:xfrm>
            <a:off x="8686800" y="5740400"/>
            <a:ext cx="381000" cy="365125"/>
          </a:xfrm>
          <a:prstGeom prst="rect">
            <a:avLst/>
          </a:prstGeom>
        </p:spPr>
        <p:txBody>
          <a:bodyPr/>
          <a:lstStyle/>
          <a:p>
            <a:fld id="{717C3331-65ED-4A95-893C-6570A75558F5}" type="slidenum">
              <a:rPr lang="fr-FR" smtClean="0"/>
              <a:t>‹N°›</a:t>
            </a:fld>
            <a:endParaRPr lang="fr-FR"/>
          </a:p>
        </p:txBody>
      </p:sp>
      <p:sp>
        <p:nvSpPr>
          <p:cNvPr id="21" name="Footer Placeholder 20"/>
          <p:cNvSpPr>
            <a:spLocks noGrp="1"/>
          </p:cNvSpPr>
          <p:nvPr>
            <p:ph type="ftr" sz="quarter" idx="12"/>
          </p:nvPr>
        </p:nvSpPr>
        <p:spPr/>
        <p:txBody>
          <a:bodyPr/>
          <a:lstStyle/>
          <a:p>
            <a:endParaRPr lang="fr-F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5" name="Date Placeholder 4"/>
          <p:cNvSpPr>
            <a:spLocks noGrp="1"/>
          </p:cNvSpPr>
          <p:nvPr>
            <p:ph type="dt" sz="half" idx="10"/>
          </p:nvPr>
        </p:nvSpPr>
        <p:spPr/>
        <p:txBody>
          <a:bodyPr/>
          <a:lstStyle/>
          <a:p>
            <a:fld id="{BB24D010-431E-4E82-9DD8-DDC1F57029BA}" type="datetimeFigureOut">
              <a:rPr lang="fr-FR" smtClean="0"/>
              <a:t>03/02/2013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a:xfrm>
            <a:off x="8686800" y="5740400"/>
            <a:ext cx="381000" cy="365125"/>
          </a:xfrm>
          <a:prstGeom prst="rect">
            <a:avLst/>
          </a:prstGeom>
        </p:spPr>
        <p:txBody>
          <a:bodyPr/>
          <a:lstStyle/>
          <a:p>
            <a:fld id="{717C3331-65ED-4A95-893C-6570A75558F5}" type="slidenum">
              <a:rPr lang="fr-FR" smtClean="0"/>
              <a:t>‹N°›</a:t>
            </a:fld>
            <a:endParaRPr lang="fr-FR"/>
          </a:p>
        </p:txBody>
      </p:sp>
      <p:sp>
        <p:nvSpPr>
          <p:cNvPr id="9" name="Content Placeholder 8"/>
          <p:cNvSpPr>
            <a:spLocks noGrp="1"/>
          </p:cNvSpPr>
          <p:nvPr>
            <p:ph sz="quarter" idx="13"/>
          </p:nvPr>
        </p:nvSpPr>
        <p:spPr>
          <a:xfrm>
            <a:off x="1216152" y="841248"/>
            <a:ext cx="3730752" cy="43891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5102352" y="841248"/>
            <a:ext cx="3730752" cy="43891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19200" y="841248"/>
            <a:ext cx="3733800"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5" name="Text Placeholder 4"/>
          <p:cNvSpPr>
            <a:spLocks noGrp="1"/>
          </p:cNvSpPr>
          <p:nvPr>
            <p:ph type="body" sz="quarter" idx="3"/>
          </p:nvPr>
        </p:nvSpPr>
        <p:spPr>
          <a:xfrm>
            <a:off x="5105400" y="841248"/>
            <a:ext cx="3735267"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7" name="Date Placeholder 6"/>
          <p:cNvSpPr>
            <a:spLocks noGrp="1"/>
          </p:cNvSpPr>
          <p:nvPr>
            <p:ph type="dt" sz="half" idx="10"/>
          </p:nvPr>
        </p:nvSpPr>
        <p:spPr/>
        <p:txBody>
          <a:bodyPr/>
          <a:lstStyle/>
          <a:p>
            <a:fld id="{BB24D010-431E-4E82-9DD8-DDC1F57029BA}" type="datetimeFigureOut">
              <a:rPr lang="fr-FR" smtClean="0"/>
              <a:t>03/02/2013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a:xfrm>
            <a:off x="8686800" y="5740400"/>
            <a:ext cx="381000" cy="365125"/>
          </a:xfrm>
          <a:prstGeom prst="rect">
            <a:avLst/>
          </a:prstGeom>
        </p:spPr>
        <p:txBody>
          <a:bodyPr/>
          <a:lstStyle/>
          <a:p>
            <a:fld id="{717C3331-65ED-4A95-893C-6570A75558F5}" type="slidenum">
              <a:rPr lang="fr-FR" smtClean="0"/>
              <a:t>‹N°›</a:t>
            </a:fld>
            <a:endParaRPr lang="fr-FR"/>
          </a:p>
        </p:txBody>
      </p:sp>
      <p:sp>
        <p:nvSpPr>
          <p:cNvPr id="11" name="Content Placeholder 10"/>
          <p:cNvSpPr>
            <a:spLocks noGrp="1"/>
          </p:cNvSpPr>
          <p:nvPr>
            <p:ph sz="quarter" idx="13"/>
          </p:nvPr>
        </p:nvSpPr>
        <p:spPr>
          <a:xfrm>
            <a:off x="1216152" y="1380744"/>
            <a:ext cx="3730752" cy="384048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3" name="Content Placeholder 12"/>
          <p:cNvSpPr>
            <a:spLocks noGrp="1"/>
          </p:cNvSpPr>
          <p:nvPr>
            <p:ph sz="quarter" idx="14"/>
          </p:nvPr>
        </p:nvSpPr>
        <p:spPr>
          <a:xfrm>
            <a:off x="5102352" y="1380743"/>
            <a:ext cx="3730752" cy="384048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B24D010-431E-4E82-9DD8-DDC1F57029BA}" type="datetimeFigureOut">
              <a:rPr lang="fr-FR" smtClean="0"/>
              <a:t>03/02/2013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a:xfrm>
            <a:off x="8686800" y="5740400"/>
            <a:ext cx="381000" cy="365125"/>
          </a:xfrm>
          <a:prstGeom prst="rect">
            <a:avLst/>
          </a:prstGeom>
        </p:spPr>
        <p:txBody>
          <a:bodyPr/>
          <a:lstStyle/>
          <a:p>
            <a:fld id="{717C3331-65ED-4A95-893C-6570A75558F5}" type="slidenum">
              <a:rPr lang="fr-FR" smtClean="0"/>
              <a:t>‹N°›</a:t>
            </a:fld>
            <a:endParaRPr lang="fr-F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B24D010-431E-4E82-9DD8-DDC1F57029BA}" type="datetimeFigureOut">
              <a:rPr lang="fr-FR" smtClean="0"/>
              <a:t>03/02/2013</a:t>
            </a:fld>
            <a:endParaRPr lang="fr-FR"/>
          </a:p>
        </p:txBody>
      </p:sp>
      <p:sp>
        <p:nvSpPr>
          <p:cNvPr id="6" name="Slide Number Placeholder 5"/>
          <p:cNvSpPr>
            <a:spLocks noGrp="1"/>
          </p:cNvSpPr>
          <p:nvPr>
            <p:ph type="sldNum" sz="quarter" idx="11"/>
          </p:nvPr>
        </p:nvSpPr>
        <p:spPr>
          <a:xfrm>
            <a:off x="8686800" y="5740400"/>
            <a:ext cx="381000" cy="365125"/>
          </a:xfrm>
          <a:prstGeom prst="rect">
            <a:avLst/>
          </a:prstGeom>
        </p:spPr>
        <p:txBody>
          <a:bodyPr/>
          <a:lstStyle/>
          <a:p>
            <a:fld id="{717C3331-65ED-4A95-893C-6570A75558F5}" type="slidenum">
              <a:rPr lang="fr-FR" smtClean="0"/>
              <a:t>‹N°›</a:t>
            </a:fld>
            <a:endParaRPr lang="fr-FR"/>
          </a:p>
        </p:txBody>
      </p:sp>
      <p:sp>
        <p:nvSpPr>
          <p:cNvPr id="7" name="Footer Placeholder 6"/>
          <p:cNvSpPr>
            <a:spLocks noGrp="1"/>
          </p:cNvSpPr>
          <p:nvPr>
            <p:ph type="ftr" sz="quarter" idx="12"/>
          </p:nvPr>
        </p:nvSpPr>
        <p:spPr/>
        <p:txBody>
          <a:bodyPr/>
          <a:lstStyle/>
          <a:p>
            <a:endParaRPr lang="fr-F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715000" y="395287"/>
            <a:ext cx="3008313" cy="1162050"/>
          </a:xfrm>
        </p:spPr>
        <p:txBody>
          <a:bodyPr anchor="b"/>
          <a:lstStyle>
            <a:lvl1pPr algn="l">
              <a:defRPr sz="2000" b="1">
                <a:ln>
                  <a:noFill/>
                </a:ln>
                <a:solidFill>
                  <a:srgbClr val="FF7605"/>
                </a:solidFill>
                <a:effectLst/>
              </a:defRPr>
            </a:lvl1pPr>
          </a:lstStyle>
          <a:p>
            <a:r>
              <a:rPr lang="fr-FR" smtClean="0"/>
              <a:t>Modifiez le style du titre</a:t>
            </a:r>
            <a:endParaRPr lang="en-US" dirty="0"/>
          </a:p>
        </p:txBody>
      </p:sp>
      <p:sp>
        <p:nvSpPr>
          <p:cNvPr id="4" name="Text Placeholder 3"/>
          <p:cNvSpPr>
            <a:spLocks noGrp="1"/>
          </p:cNvSpPr>
          <p:nvPr>
            <p:ph type="body" sz="half" idx="2"/>
          </p:nvPr>
        </p:nvSpPr>
        <p:spPr>
          <a:xfrm>
            <a:off x="5715000" y="1557337"/>
            <a:ext cx="3008313" cy="4386263"/>
          </a:xfrm>
        </p:spPr>
        <p:txBody>
          <a:bodyPr/>
          <a:lstStyle>
            <a:lvl1pPr marL="0" indent="0">
              <a:buNone/>
              <a:defRPr sz="14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4" name="Content Placeholder 13"/>
          <p:cNvSpPr>
            <a:spLocks noGrp="1"/>
          </p:cNvSpPr>
          <p:nvPr>
            <p:ph sz="quarter" idx="13"/>
          </p:nvPr>
        </p:nvSpPr>
        <p:spPr>
          <a:xfrm>
            <a:off x="914400" y="381000"/>
            <a:ext cx="4800600" cy="59436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9" name="Date Placeholder 8"/>
          <p:cNvSpPr>
            <a:spLocks noGrp="1"/>
          </p:cNvSpPr>
          <p:nvPr>
            <p:ph type="dt" sz="half" idx="14"/>
          </p:nvPr>
        </p:nvSpPr>
        <p:spPr/>
        <p:txBody>
          <a:bodyPr/>
          <a:lstStyle/>
          <a:p>
            <a:fld id="{BB24D010-431E-4E82-9DD8-DDC1F57029BA}" type="datetimeFigureOut">
              <a:rPr lang="fr-FR" smtClean="0"/>
              <a:t>03/02/2013</a:t>
            </a:fld>
            <a:endParaRPr lang="fr-FR"/>
          </a:p>
        </p:txBody>
      </p:sp>
      <p:sp>
        <p:nvSpPr>
          <p:cNvPr id="10" name="Slide Number Placeholder 9"/>
          <p:cNvSpPr>
            <a:spLocks noGrp="1"/>
          </p:cNvSpPr>
          <p:nvPr>
            <p:ph type="sldNum" sz="quarter" idx="15"/>
          </p:nvPr>
        </p:nvSpPr>
        <p:spPr>
          <a:xfrm>
            <a:off x="8686800" y="5740400"/>
            <a:ext cx="381000" cy="365125"/>
          </a:xfrm>
          <a:prstGeom prst="rect">
            <a:avLst/>
          </a:prstGeom>
        </p:spPr>
        <p:txBody>
          <a:bodyPr/>
          <a:lstStyle/>
          <a:p>
            <a:fld id="{717C3331-65ED-4A95-893C-6570A75558F5}" type="slidenum">
              <a:rPr lang="fr-FR" smtClean="0"/>
              <a:t>‹N°›</a:t>
            </a:fld>
            <a:endParaRPr lang="fr-FR"/>
          </a:p>
        </p:txBody>
      </p:sp>
      <p:sp>
        <p:nvSpPr>
          <p:cNvPr id="13" name="Footer Placeholder 12"/>
          <p:cNvSpPr>
            <a:spLocks noGrp="1"/>
          </p:cNvSpPr>
          <p:nvPr>
            <p:ph type="ftr" sz="quarter" idx="16"/>
          </p:nvPr>
        </p:nvSpPr>
        <p:spPr/>
        <p:txBody>
          <a:bodyPr/>
          <a:lstStyle/>
          <a:p>
            <a:endParaRPr lang="fr-F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19200" y="4624754"/>
            <a:ext cx="5486400" cy="404446"/>
          </a:xfrm>
        </p:spPr>
        <p:txBody>
          <a:bodyPr bIns="0" anchor="b"/>
          <a:lstStyle>
            <a:lvl1pPr algn="l">
              <a:defRPr sz="2000" b="1">
                <a:ln w="12700">
                  <a:noFill/>
                </a:ln>
                <a:solidFill>
                  <a:schemeClr val="tx1"/>
                </a:solidFill>
                <a:effectLst/>
              </a:defRPr>
            </a:lvl1pPr>
          </a:lstStyle>
          <a:p>
            <a:r>
              <a:rPr lang="fr-FR" smtClean="0"/>
              <a:t>Modifiez le style du titre</a:t>
            </a:r>
            <a:endParaRPr lang="en-US" dirty="0"/>
          </a:p>
        </p:txBody>
      </p:sp>
      <p:sp>
        <p:nvSpPr>
          <p:cNvPr id="3" name="Picture Placeholder 2"/>
          <p:cNvSpPr>
            <a:spLocks noGrp="1"/>
          </p:cNvSpPr>
          <p:nvPr>
            <p:ph type="pic" idx="1"/>
          </p:nvPr>
        </p:nvSpPr>
        <p:spPr>
          <a:xfrm>
            <a:off x="1323975" y="381000"/>
            <a:ext cx="5867400" cy="40814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a:p>
        </p:txBody>
      </p:sp>
      <p:sp>
        <p:nvSpPr>
          <p:cNvPr id="4" name="Text Placeholder 3"/>
          <p:cNvSpPr>
            <a:spLocks noGrp="1"/>
          </p:cNvSpPr>
          <p:nvPr>
            <p:ph type="body" sz="half" idx="2"/>
          </p:nvPr>
        </p:nvSpPr>
        <p:spPr>
          <a:xfrm>
            <a:off x="1219200" y="5029200"/>
            <a:ext cx="4038600" cy="13716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B24D010-431E-4E82-9DD8-DDC1F57029BA}" type="datetimeFigureOut">
              <a:rPr lang="fr-FR" smtClean="0"/>
              <a:t>03/02/2013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a:xfrm>
            <a:off x="8686800" y="5740400"/>
            <a:ext cx="381000" cy="365125"/>
          </a:xfrm>
          <a:prstGeom prst="rect">
            <a:avLst/>
          </a:prstGeom>
        </p:spPr>
        <p:txBody>
          <a:bodyPr/>
          <a:lstStyle/>
          <a:p>
            <a:fld id="{717C3331-65ED-4A95-893C-6570A75558F5}" type="slidenum">
              <a:rPr lang="fr-FR" smtClean="0"/>
              <a:t>‹N°›</a:t>
            </a:fld>
            <a:endParaRPr lang="fr-F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BB24D010-431E-4E82-9DD8-DDC1F57029BA}" type="datetimeFigureOut">
              <a:rPr lang="fr-FR" smtClean="0"/>
              <a:t>03/02/2013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8686800" y="5740400"/>
            <a:ext cx="381000" cy="365125"/>
          </a:xfrm>
          <a:prstGeom prst="rect">
            <a:avLst/>
          </a:prstGeom>
        </p:spPr>
        <p:txBody>
          <a:bodyPr/>
          <a:lstStyle/>
          <a:p>
            <a:fld id="{717C3331-65ED-4A95-893C-6570A75558F5}" type="slidenum">
              <a:rPr lang="fr-FR" smtClean="0"/>
              <a:t>‹N°›</a:t>
            </a:fld>
            <a:endParaRPr lang="fr-F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Modifiez le style du titre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BB24D010-431E-4E82-9DD8-DDC1F57029BA}" type="datetimeFigureOut">
              <a:rPr lang="fr-FR" smtClean="0"/>
              <a:t>03/02/2013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8686800" y="5740400"/>
            <a:ext cx="381000" cy="365125"/>
          </a:xfrm>
          <a:prstGeom prst="rect">
            <a:avLst/>
          </a:prstGeom>
        </p:spPr>
        <p:txBody>
          <a:bodyPr/>
          <a:lstStyle/>
          <a:p>
            <a:fld id="{717C3331-65ED-4A95-893C-6570A75558F5}" type="slidenum">
              <a:rPr lang="fr-FR" smtClean="0"/>
              <a:t>‹N°›</a:t>
            </a:fld>
            <a:endParaRPr lang="fr-F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228600" cy="6858000"/>
          </a:xfrm>
          <a:prstGeom prst="rect">
            <a:avLst/>
          </a:prstGeom>
          <a:gradFill>
            <a:gsLst>
              <a:gs pos="0">
                <a:schemeClr val="accent1"/>
              </a:gs>
              <a:gs pos="52000">
                <a:schemeClr val="accent6">
                  <a:lumMod val="75000"/>
                </a:schemeClr>
              </a:gs>
              <a:gs pos="100000">
                <a:schemeClr val="accent6">
                  <a:lumMod val="5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13" name="Rectangle 12"/>
          <p:cNvSpPr/>
          <p:nvPr/>
        </p:nvSpPr>
        <p:spPr>
          <a:xfrm>
            <a:off x="0" y="0"/>
            <a:ext cx="228600"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Placeholder 1"/>
          <p:cNvSpPr>
            <a:spLocks noGrp="1"/>
          </p:cNvSpPr>
          <p:nvPr>
            <p:ph type="title"/>
          </p:nvPr>
        </p:nvSpPr>
        <p:spPr>
          <a:xfrm>
            <a:off x="1219200" y="5257800"/>
            <a:ext cx="7239000" cy="1143000"/>
          </a:xfrm>
          <a:prstGeom prst="rect">
            <a:avLst/>
          </a:prstGeom>
        </p:spPr>
        <p:txBody>
          <a:bodyPr vert="horz" lIns="91440" tIns="45720" rIns="91440" bIns="45720" rtlCol="0" anchor="b">
            <a:noAutofit/>
          </a:bodyPr>
          <a:lstStyle/>
          <a:p>
            <a:endParaRPr lang="en-US" dirty="0"/>
          </a:p>
        </p:txBody>
      </p:sp>
      <p:sp>
        <p:nvSpPr>
          <p:cNvPr id="3" name="Text Placeholder 2"/>
          <p:cNvSpPr>
            <a:spLocks noGrp="1"/>
          </p:cNvSpPr>
          <p:nvPr>
            <p:ph type="body" idx="1"/>
          </p:nvPr>
        </p:nvSpPr>
        <p:spPr>
          <a:xfrm>
            <a:off x="1219200" y="838200"/>
            <a:ext cx="7467600" cy="44196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Footer Placeholder 4"/>
          <p:cNvSpPr>
            <a:spLocks noGrp="1"/>
          </p:cNvSpPr>
          <p:nvPr>
            <p:ph type="ftr" sz="quarter" idx="3"/>
          </p:nvPr>
        </p:nvSpPr>
        <p:spPr>
          <a:xfrm>
            <a:off x="1259680" y="6553200"/>
            <a:ext cx="7162800" cy="228600"/>
          </a:xfrm>
          <a:prstGeom prst="rect">
            <a:avLst/>
          </a:prstGeom>
        </p:spPr>
        <p:txBody>
          <a:bodyPr vert="horz" lIns="91440" tIns="45720" rIns="91440" bIns="45720" rtlCol="0" anchor="ctr"/>
          <a:lstStyle>
            <a:lvl1pPr algn="l">
              <a:defRPr sz="1200">
                <a:solidFill>
                  <a:schemeClr val="tx1">
                    <a:lumMod val="60000"/>
                    <a:lumOff val="40000"/>
                  </a:schemeClr>
                </a:solidFill>
              </a:defRPr>
            </a:lvl1pPr>
          </a:lstStyle>
          <a:p>
            <a:endParaRPr lang="fr-FR"/>
          </a:p>
        </p:txBody>
      </p:sp>
      <p:sp>
        <p:nvSpPr>
          <p:cNvPr id="4" name="Date Placeholder 3"/>
          <p:cNvSpPr>
            <a:spLocks noGrp="1"/>
          </p:cNvSpPr>
          <p:nvPr>
            <p:ph type="dt" sz="half" idx="2"/>
          </p:nvPr>
        </p:nvSpPr>
        <p:spPr>
          <a:xfrm rot="16200000">
            <a:off x="-1198682" y="4821116"/>
            <a:ext cx="2625969" cy="228600"/>
          </a:xfrm>
          <a:prstGeom prst="rect">
            <a:avLst/>
          </a:prstGeom>
        </p:spPr>
        <p:txBody>
          <a:bodyPr vert="horz" lIns="91440" tIns="45720" rIns="91440" bIns="45720" rtlCol="0" anchor="ctr"/>
          <a:lstStyle>
            <a:lvl1pPr algn="l">
              <a:defRPr sz="1200">
                <a:solidFill>
                  <a:srgbClr val="FFFFFF"/>
                </a:solidFill>
              </a:defRPr>
            </a:lvl1pPr>
          </a:lstStyle>
          <a:p>
            <a:fld id="{BB24D010-431E-4E82-9DD8-DDC1F57029BA}" type="datetimeFigureOut">
              <a:rPr lang="fr-FR" smtClean="0"/>
              <a:t>03/02/2013</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txStyles>
    <p:titleStyle>
      <a:lvl1pPr algn="l" defTabSz="914400" rtl="0" eaLnBrk="1" latinLnBrk="0" hangingPunct="1">
        <a:spcBef>
          <a:spcPct val="0"/>
        </a:spcBef>
        <a:buNone/>
        <a:defRPr sz="72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3284984"/>
            <a:ext cx="8658551" cy="2736304"/>
          </a:xfrm>
        </p:spPr>
        <p:txBody>
          <a:bodyPr/>
          <a:lstStyle/>
          <a:p>
            <a:pPr algn="ctr"/>
            <a:r>
              <a:rPr lang="fr-FR" sz="9000" dirty="0" smtClean="0">
                <a:ln w="12700">
                  <a:solidFill>
                    <a:schemeClr val="accent1">
                      <a:lumMod val="50000"/>
                    </a:schemeClr>
                  </a:solidFill>
                </a:ln>
                <a:solidFill>
                  <a:schemeClr val="accent1">
                    <a:lumMod val="75000"/>
                  </a:schemeClr>
                </a:solidFill>
              </a:rPr>
              <a:t>Que sont devenus</a:t>
            </a:r>
            <a:br>
              <a:rPr lang="fr-FR" sz="9000" dirty="0" smtClean="0">
                <a:ln w="12700">
                  <a:solidFill>
                    <a:schemeClr val="accent1">
                      <a:lumMod val="50000"/>
                    </a:schemeClr>
                  </a:solidFill>
                </a:ln>
                <a:solidFill>
                  <a:schemeClr val="accent1">
                    <a:lumMod val="75000"/>
                  </a:schemeClr>
                </a:solidFill>
              </a:rPr>
            </a:br>
            <a:r>
              <a:rPr lang="fr-FR" sz="9000" dirty="0" smtClean="0">
                <a:ln w="12700">
                  <a:solidFill>
                    <a:schemeClr val="accent1">
                      <a:lumMod val="50000"/>
                    </a:schemeClr>
                  </a:solidFill>
                </a:ln>
                <a:solidFill>
                  <a:schemeClr val="accent1">
                    <a:lumMod val="75000"/>
                  </a:schemeClr>
                </a:solidFill>
              </a:rPr>
              <a:t>les royaumes mérovingiens ?</a:t>
            </a:r>
            <a:endParaRPr lang="fr-FR" sz="9000" dirty="0">
              <a:ln w="12700">
                <a:solidFill>
                  <a:schemeClr val="accent1">
                    <a:lumMod val="50000"/>
                  </a:schemeClr>
                </a:solidFill>
              </a:ln>
              <a:solidFill>
                <a:schemeClr val="accent1">
                  <a:lumMod val="75000"/>
                </a:schemeClr>
              </a:solidFill>
            </a:endParaRPr>
          </a:p>
        </p:txBody>
      </p:sp>
    </p:spTree>
    <p:extLst>
      <p:ext uri="{BB962C8B-B14F-4D97-AF65-F5344CB8AC3E}">
        <p14:creationId xmlns:p14="http://schemas.microsoft.com/office/powerpoint/2010/main" val="4637119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124744"/>
            <a:ext cx="8658551" cy="4392488"/>
          </a:xfrm>
        </p:spPr>
        <p:txBody>
          <a:bodyPr/>
          <a:lstStyle/>
          <a:p>
            <a:pPr algn="ctr"/>
            <a:r>
              <a:rPr lang="fr-FR" sz="8000" dirty="0" smtClean="0">
                <a:ln w="12700">
                  <a:solidFill>
                    <a:schemeClr val="accent1">
                      <a:lumMod val="50000"/>
                    </a:schemeClr>
                  </a:solidFill>
                </a:ln>
                <a:solidFill>
                  <a:schemeClr val="accent1">
                    <a:lumMod val="75000"/>
                  </a:schemeClr>
                </a:solidFill>
              </a:rPr>
              <a:t>Quelles sont</a:t>
            </a:r>
            <a:br>
              <a:rPr lang="fr-FR" sz="8000" dirty="0" smtClean="0">
                <a:ln w="12700">
                  <a:solidFill>
                    <a:schemeClr val="accent1">
                      <a:lumMod val="50000"/>
                    </a:schemeClr>
                  </a:solidFill>
                </a:ln>
                <a:solidFill>
                  <a:schemeClr val="accent1">
                    <a:lumMod val="75000"/>
                  </a:schemeClr>
                </a:solidFill>
              </a:rPr>
            </a:br>
            <a:r>
              <a:rPr lang="fr-FR" sz="8000" dirty="0" smtClean="0">
                <a:ln w="12700">
                  <a:solidFill>
                    <a:schemeClr val="accent1">
                      <a:lumMod val="50000"/>
                    </a:schemeClr>
                  </a:solidFill>
                </a:ln>
                <a:solidFill>
                  <a:schemeClr val="accent1">
                    <a:lumMod val="75000"/>
                  </a:schemeClr>
                </a:solidFill>
              </a:rPr>
              <a:t>les limites du royaume franc ?</a:t>
            </a:r>
            <a:endParaRPr lang="fr-FR" sz="8000" dirty="0">
              <a:ln w="12700">
                <a:solidFill>
                  <a:schemeClr val="accent1">
                    <a:lumMod val="50000"/>
                  </a:schemeClr>
                </a:solidFill>
              </a:ln>
              <a:solidFill>
                <a:schemeClr val="accent1">
                  <a:lumMod val="75000"/>
                </a:schemeClr>
              </a:solidFill>
            </a:endParaRPr>
          </a:p>
        </p:txBody>
      </p:sp>
      <p:sp>
        <p:nvSpPr>
          <p:cNvPr id="3" name="Titre 1"/>
          <p:cNvSpPr txBox="1">
            <a:spLocks/>
          </p:cNvSpPr>
          <p:nvPr/>
        </p:nvSpPr>
        <p:spPr>
          <a:xfrm>
            <a:off x="827584" y="-27384"/>
            <a:ext cx="6048672" cy="1296144"/>
          </a:xfrm>
          <a:prstGeom prst="rect">
            <a:avLst/>
          </a:prstGeom>
        </p:spPr>
        <p:txBody>
          <a:bodyPr vert="horz" lIns="91440" tIns="45720" rIns="91440" bIns="45720" rtlCol="0" anchor="b">
            <a:noAutofit/>
          </a:bodyPr>
          <a:lstStyle>
            <a:lvl1pPr algn="l" defTabSz="914400" rtl="0" eaLnBrk="1" latinLnBrk="0" hangingPunct="1">
              <a:spcBef>
                <a:spcPct val="0"/>
              </a:spcBef>
              <a:buNone/>
              <a:defRPr sz="115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a:lstStyle>
          <a:p>
            <a:r>
              <a:rPr lang="fr-FR" sz="8000" i="1" u="sng" dirty="0" smtClean="0">
                <a:ln w="12700">
                  <a:solidFill>
                    <a:schemeClr val="accent1">
                      <a:lumMod val="50000"/>
                    </a:schemeClr>
                  </a:solidFill>
                </a:ln>
                <a:solidFill>
                  <a:schemeClr val="accent1">
                    <a:lumMod val="75000"/>
                  </a:schemeClr>
                </a:solidFill>
              </a:rPr>
              <a:t>Question 1 :</a:t>
            </a:r>
            <a:endParaRPr lang="fr-FR" sz="8000" i="1" u="sng" dirty="0">
              <a:ln w="12700">
                <a:solidFill>
                  <a:schemeClr val="accent1">
                    <a:lumMod val="50000"/>
                  </a:schemeClr>
                </a:solidFill>
              </a:ln>
              <a:solidFill>
                <a:schemeClr val="accent1">
                  <a:lumMod val="75000"/>
                </a:schemeClr>
              </a:solidFill>
            </a:endParaRPr>
          </a:p>
        </p:txBody>
      </p:sp>
    </p:spTree>
    <p:extLst>
      <p:ext uri="{BB962C8B-B14F-4D97-AF65-F5344CB8AC3E}">
        <p14:creationId xmlns:p14="http://schemas.microsoft.com/office/powerpoint/2010/main" val="9418031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97781" y="836712"/>
            <a:ext cx="5948438" cy="5760640"/>
          </a:xfrm>
        </p:spPr>
      </p:pic>
      <p:sp>
        <p:nvSpPr>
          <p:cNvPr id="3" name="Rectangle 13"/>
          <p:cNvSpPr/>
          <p:nvPr/>
        </p:nvSpPr>
        <p:spPr>
          <a:xfrm>
            <a:off x="467544" y="213724"/>
            <a:ext cx="2376264" cy="351491"/>
          </a:xfrm>
          <a:custGeom>
            <a:avLst/>
            <a:gdLst>
              <a:gd name="connsiteX0" fmla="*/ 0 w 2376264"/>
              <a:gd name="connsiteY0" fmla="*/ 0 h 288032"/>
              <a:gd name="connsiteX1" fmla="*/ 2376264 w 2376264"/>
              <a:gd name="connsiteY1" fmla="*/ 0 h 288032"/>
              <a:gd name="connsiteX2" fmla="*/ 2376264 w 2376264"/>
              <a:gd name="connsiteY2" fmla="*/ 288032 h 288032"/>
              <a:gd name="connsiteX3" fmla="*/ 0 w 2376264"/>
              <a:gd name="connsiteY3" fmla="*/ 288032 h 288032"/>
              <a:gd name="connsiteX4" fmla="*/ 0 w 2376264"/>
              <a:gd name="connsiteY4" fmla="*/ 0 h 288032"/>
              <a:gd name="connsiteX0" fmla="*/ 0 w 2376264"/>
              <a:gd name="connsiteY0" fmla="*/ 0 h 288032"/>
              <a:gd name="connsiteX1" fmla="*/ 2376264 w 2376264"/>
              <a:gd name="connsiteY1" fmla="*/ 0 h 288032"/>
              <a:gd name="connsiteX2" fmla="*/ 2376264 w 2376264"/>
              <a:gd name="connsiteY2" fmla="*/ 288032 h 288032"/>
              <a:gd name="connsiteX3" fmla="*/ 0 w 2376264"/>
              <a:gd name="connsiteY3" fmla="*/ 288032 h 288032"/>
              <a:gd name="connsiteX4" fmla="*/ 0 w 2376264"/>
              <a:gd name="connsiteY4" fmla="*/ 0 h 288032"/>
              <a:gd name="connsiteX0" fmla="*/ 0 w 2376264"/>
              <a:gd name="connsiteY0" fmla="*/ 84666 h 372698"/>
              <a:gd name="connsiteX1" fmla="*/ 2376264 w 2376264"/>
              <a:gd name="connsiteY1" fmla="*/ 84666 h 372698"/>
              <a:gd name="connsiteX2" fmla="*/ 2376264 w 2376264"/>
              <a:gd name="connsiteY2" fmla="*/ 372698 h 372698"/>
              <a:gd name="connsiteX3" fmla="*/ 0 w 2376264"/>
              <a:gd name="connsiteY3" fmla="*/ 372698 h 372698"/>
              <a:gd name="connsiteX4" fmla="*/ 0 w 2376264"/>
              <a:gd name="connsiteY4" fmla="*/ 84666 h 372698"/>
              <a:gd name="connsiteX0" fmla="*/ 0 w 2376264"/>
              <a:gd name="connsiteY0" fmla="*/ 87841 h 375873"/>
              <a:gd name="connsiteX1" fmla="*/ 2376264 w 2376264"/>
              <a:gd name="connsiteY1" fmla="*/ 87841 h 375873"/>
              <a:gd name="connsiteX2" fmla="*/ 2376264 w 2376264"/>
              <a:gd name="connsiteY2" fmla="*/ 375873 h 375873"/>
              <a:gd name="connsiteX3" fmla="*/ 0 w 2376264"/>
              <a:gd name="connsiteY3" fmla="*/ 375873 h 375873"/>
              <a:gd name="connsiteX4" fmla="*/ 0 w 2376264"/>
              <a:gd name="connsiteY4" fmla="*/ 87841 h 375873"/>
              <a:gd name="connsiteX0" fmla="*/ 0 w 2376264"/>
              <a:gd name="connsiteY0" fmla="*/ 135466 h 423498"/>
              <a:gd name="connsiteX1" fmla="*/ 2376264 w 2376264"/>
              <a:gd name="connsiteY1" fmla="*/ 135466 h 423498"/>
              <a:gd name="connsiteX2" fmla="*/ 2376264 w 2376264"/>
              <a:gd name="connsiteY2" fmla="*/ 423498 h 423498"/>
              <a:gd name="connsiteX3" fmla="*/ 0 w 2376264"/>
              <a:gd name="connsiteY3" fmla="*/ 423498 h 423498"/>
              <a:gd name="connsiteX4" fmla="*/ 0 w 2376264"/>
              <a:gd name="connsiteY4" fmla="*/ 135466 h 423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423498">
                <a:moveTo>
                  <a:pt x="0" y="135466"/>
                </a:moveTo>
                <a:cubicBezTo>
                  <a:pt x="792088" y="135466"/>
                  <a:pt x="1986607" y="-169333"/>
                  <a:pt x="2376264" y="135466"/>
                </a:cubicBezTo>
                <a:lnTo>
                  <a:pt x="2376264" y="423498"/>
                </a:lnTo>
                <a:lnTo>
                  <a:pt x="0" y="423498"/>
                </a:lnTo>
                <a:lnTo>
                  <a:pt x="0" y="135466"/>
                </a:lnTo>
                <a:close/>
              </a:path>
            </a:pathLst>
          </a:custGeom>
        </p:spPr>
        <p:style>
          <a:lnRef idx="0">
            <a:schemeClr val="accent2"/>
          </a:lnRef>
          <a:fillRef idx="3">
            <a:schemeClr val="accent2"/>
          </a:fillRef>
          <a:effectRef idx="3">
            <a:schemeClr val="accent2"/>
          </a:effectRef>
          <a:fontRef idx="minor">
            <a:schemeClr val="lt1"/>
          </a:fontRef>
        </p:style>
        <p:txBody>
          <a:bodyPr lIns="36000" tIns="0" rIns="36000" bIns="0" rtlCol="0" anchor="b" anchorCtr="0"/>
          <a:lstStyle/>
          <a:p>
            <a:pPr algn="ctr"/>
            <a:r>
              <a:rPr lang="fr-FR" b="1" dirty="0" smtClean="0">
                <a:solidFill>
                  <a:schemeClr val="bg1"/>
                </a:solidFill>
              </a:rPr>
              <a:t>Document 1</a:t>
            </a:r>
            <a:endParaRPr lang="fr-FR" b="1" dirty="0">
              <a:solidFill>
                <a:schemeClr val="bg1"/>
              </a:solidFill>
            </a:endParaRPr>
          </a:p>
        </p:txBody>
      </p:sp>
    </p:spTree>
    <p:extLst>
      <p:ext uri="{BB962C8B-B14F-4D97-AF65-F5344CB8AC3E}">
        <p14:creationId xmlns:p14="http://schemas.microsoft.com/office/powerpoint/2010/main" val="6011164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43608" y="1916832"/>
            <a:ext cx="7848872" cy="4032448"/>
          </a:xfrm>
        </p:spPr>
        <p:txBody>
          <a:bodyPr/>
          <a:lstStyle/>
          <a:p>
            <a:pPr algn="ctr"/>
            <a:r>
              <a:rPr lang="fr-FR" sz="7500" dirty="0" smtClean="0">
                <a:ln w="12700">
                  <a:solidFill>
                    <a:schemeClr val="accent1">
                      <a:lumMod val="50000"/>
                    </a:schemeClr>
                  </a:solidFill>
                </a:ln>
                <a:solidFill>
                  <a:schemeClr val="accent1">
                    <a:lumMod val="75000"/>
                  </a:schemeClr>
                </a:solidFill>
              </a:rPr>
              <a:t>Comment les royaumes mérovingiens</a:t>
            </a:r>
            <a:br>
              <a:rPr lang="fr-FR" sz="7500" dirty="0" smtClean="0">
                <a:ln w="12700">
                  <a:solidFill>
                    <a:schemeClr val="accent1">
                      <a:lumMod val="50000"/>
                    </a:schemeClr>
                  </a:solidFill>
                </a:ln>
                <a:solidFill>
                  <a:schemeClr val="accent1">
                    <a:lumMod val="75000"/>
                  </a:schemeClr>
                </a:solidFill>
              </a:rPr>
            </a:br>
            <a:r>
              <a:rPr lang="fr-FR" sz="7500" dirty="0" smtClean="0">
                <a:ln w="12700">
                  <a:solidFill>
                    <a:schemeClr val="accent1">
                      <a:lumMod val="50000"/>
                    </a:schemeClr>
                  </a:solidFill>
                </a:ln>
                <a:solidFill>
                  <a:schemeClr val="accent1">
                    <a:lumMod val="75000"/>
                  </a:schemeClr>
                </a:solidFill>
              </a:rPr>
              <a:t>sont-ils apparus ?</a:t>
            </a:r>
            <a:endParaRPr lang="fr-FR" sz="7500" dirty="0">
              <a:ln w="12700">
                <a:solidFill>
                  <a:schemeClr val="accent1">
                    <a:lumMod val="50000"/>
                  </a:schemeClr>
                </a:solidFill>
              </a:ln>
              <a:solidFill>
                <a:schemeClr val="accent1">
                  <a:lumMod val="75000"/>
                </a:schemeClr>
              </a:solidFill>
            </a:endParaRPr>
          </a:p>
        </p:txBody>
      </p:sp>
      <p:sp>
        <p:nvSpPr>
          <p:cNvPr id="3" name="Titre 1"/>
          <p:cNvSpPr txBox="1">
            <a:spLocks/>
          </p:cNvSpPr>
          <p:nvPr/>
        </p:nvSpPr>
        <p:spPr>
          <a:xfrm>
            <a:off x="827584" y="-27384"/>
            <a:ext cx="6048672" cy="1296144"/>
          </a:xfrm>
          <a:prstGeom prst="rect">
            <a:avLst/>
          </a:prstGeom>
        </p:spPr>
        <p:txBody>
          <a:bodyPr vert="horz" lIns="91440" tIns="45720" rIns="91440" bIns="45720" rtlCol="0" anchor="b">
            <a:noAutofit/>
          </a:bodyPr>
          <a:lstStyle>
            <a:lvl1pPr algn="l" defTabSz="914400" rtl="0" eaLnBrk="1" latinLnBrk="0" hangingPunct="1">
              <a:spcBef>
                <a:spcPct val="0"/>
              </a:spcBef>
              <a:buNone/>
              <a:defRPr sz="115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a:lstStyle>
          <a:p>
            <a:r>
              <a:rPr lang="fr-FR" sz="8000" i="1" u="sng" dirty="0" smtClean="0">
                <a:ln w="12700">
                  <a:solidFill>
                    <a:schemeClr val="accent1">
                      <a:lumMod val="50000"/>
                    </a:schemeClr>
                  </a:solidFill>
                </a:ln>
                <a:solidFill>
                  <a:schemeClr val="accent1">
                    <a:lumMod val="75000"/>
                  </a:schemeClr>
                </a:solidFill>
              </a:rPr>
              <a:t>Question 2 :</a:t>
            </a:r>
            <a:endParaRPr lang="fr-FR" sz="8000" i="1" u="sng" dirty="0">
              <a:ln w="12700">
                <a:solidFill>
                  <a:schemeClr val="accent1">
                    <a:lumMod val="50000"/>
                  </a:schemeClr>
                </a:solidFill>
              </a:ln>
              <a:solidFill>
                <a:schemeClr val="accent1">
                  <a:lumMod val="75000"/>
                </a:schemeClr>
              </a:solidFill>
            </a:endParaRPr>
          </a:p>
        </p:txBody>
      </p:sp>
    </p:spTree>
    <p:extLst>
      <p:ext uri="{BB962C8B-B14F-4D97-AF65-F5344CB8AC3E}">
        <p14:creationId xmlns:p14="http://schemas.microsoft.com/office/powerpoint/2010/main" val="612760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63688" y="565215"/>
            <a:ext cx="6408712" cy="6180490"/>
          </a:xfrm>
        </p:spPr>
      </p:pic>
      <p:sp>
        <p:nvSpPr>
          <p:cNvPr id="5" name="Rectangle 13"/>
          <p:cNvSpPr/>
          <p:nvPr/>
        </p:nvSpPr>
        <p:spPr>
          <a:xfrm>
            <a:off x="467544" y="213724"/>
            <a:ext cx="2376264" cy="351491"/>
          </a:xfrm>
          <a:custGeom>
            <a:avLst/>
            <a:gdLst>
              <a:gd name="connsiteX0" fmla="*/ 0 w 2376264"/>
              <a:gd name="connsiteY0" fmla="*/ 0 h 288032"/>
              <a:gd name="connsiteX1" fmla="*/ 2376264 w 2376264"/>
              <a:gd name="connsiteY1" fmla="*/ 0 h 288032"/>
              <a:gd name="connsiteX2" fmla="*/ 2376264 w 2376264"/>
              <a:gd name="connsiteY2" fmla="*/ 288032 h 288032"/>
              <a:gd name="connsiteX3" fmla="*/ 0 w 2376264"/>
              <a:gd name="connsiteY3" fmla="*/ 288032 h 288032"/>
              <a:gd name="connsiteX4" fmla="*/ 0 w 2376264"/>
              <a:gd name="connsiteY4" fmla="*/ 0 h 288032"/>
              <a:gd name="connsiteX0" fmla="*/ 0 w 2376264"/>
              <a:gd name="connsiteY0" fmla="*/ 0 h 288032"/>
              <a:gd name="connsiteX1" fmla="*/ 2376264 w 2376264"/>
              <a:gd name="connsiteY1" fmla="*/ 0 h 288032"/>
              <a:gd name="connsiteX2" fmla="*/ 2376264 w 2376264"/>
              <a:gd name="connsiteY2" fmla="*/ 288032 h 288032"/>
              <a:gd name="connsiteX3" fmla="*/ 0 w 2376264"/>
              <a:gd name="connsiteY3" fmla="*/ 288032 h 288032"/>
              <a:gd name="connsiteX4" fmla="*/ 0 w 2376264"/>
              <a:gd name="connsiteY4" fmla="*/ 0 h 288032"/>
              <a:gd name="connsiteX0" fmla="*/ 0 w 2376264"/>
              <a:gd name="connsiteY0" fmla="*/ 84666 h 372698"/>
              <a:gd name="connsiteX1" fmla="*/ 2376264 w 2376264"/>
              <a:gd name="connsiteY1" fmla="*/ 84666 h 372698"/>
              <a:gd name="connsiteX2" fmla="*/ 2376264 w 2376264"/>
              <a:gd name="connsiteY2" fmla="*/ 372698 h 372698"/>
              <a:gd name="connsiteX3" fmla="*/ 0 w 2376264"/>
              <a:gd name="connsiteY3" fmla="*/ 372698 h 372698"/>
              <a:gd name="connsiteX4" fmla="*/ 0 w 2376264"/>
              <a:gd name="connsiteY4" fmla="*/ 84666 h 372698"/>
              <a:gd name="connsiteX0" fmla="*/ 0 w 2376264"/>
              <a:gd name="connsiteY0" fmla="*/ 87841 h 375873"/>
              <a:gd name="connsiteX1" fmla="*/ 2376264 w 2376264"/>
              <a:gd name="connsiteY1" fmla="*/ 87841 h 375873"/>
              <a:gd name="connsiteX2" fmla="*/ 2376264 w 2376264"/>
              <a:gd name="connsiteY2" fmla="*/ 375873 h 375873"/>
              <a:gd name="connsiteX3" fmla="*/ 0 w 2376264"/>
              <a:gd name="connsiteY3" fmla="*/ 375873 h 375873"/>
              <a:gd name="connsiteX4" fmla="*/ 0 w 2376264"/>
              <a:gd name="connsiteY4" fmla="*/ 87841 h 375873"/>
              <a:gd name="connsiteX0" fmla="*/ 0 w 2376264"/>
              <a:gd name="connsiteY0" fmla="*/ 135466 h 423498"/>
              <a:gd name="connsiteX1" fmla="*/ 2376264 w 2376264"/>
              <a:gd name="connsiteY1" fmla="*/ 135466 h 423498"/>
              <a:gd name="connsiteX2" fmla="*/ 2376264 w 2376264"/>
              <a:gd name="connsiteY2" fmla="*/ 423498 h 423498"/>
              <a:gd name="connsiteX3" fmla="*/ 0 w 2376264"/>
              <a:gd name="connsiteY3" fmla="*/ 423498 h 423498"/>
              <a:gd name="connsiteX4" fmla="*/ 0 w 2376264"/>
              <a:gd name="connsiteY4" fmla="*/ 135466 h 423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423498">
                <a:moveTo>
                  <a:pt x="0" y="135466"/>
                </a:moveTo>
                <a:cubicBezTo>
                  <a:pt x="792088" y="135466"/>
                  <a:pt x="1986607" y="-169333"/>
                  <a:pt x="2376264" y="135466"/>
                </a:cubicBezTo>
                <a:lnTo>
                  <a:pt x="2376264" y="423498"/>
                </a:lnTo>
                <a:lnTo>
                  <a:pt x="0" y="423498"/>
                </a:lnTo>
                <a:lnTo>
                  <a:pt x="0" y="135466"/>
                </a:lnTo>
                <a:close/>
              </a:path>
            </a:pathLst>
          </a:custGeom>
        </p:spPr>
        <p:style>
          <a:lnRef idx="0">
            <a:schemeClr val="accent2"/>
          </a:lnRef>
          <a:fillRef idx="3">
            <a:schemeClr val="accent2"/>
          </a:fillRef>
          <a:effectRef idx="3">
            <a:schemeClr val="accent2"/>
          </a:effectRef>
          <a:fontRef idx="minor">
            <a:schemeClr val="lt1"/>
          </a:fontRef>
        </p:style>
        <p:txBody>
          <a:bodyPr lIns="36000" tIns="0" rIns="36000" bIns="0" rtlCol="0" anchor="b" anchorCtr="0"/>
          <a:lstStyle/>
          <a:p>
            <a:pPr algn="ctr"/>
            <a:r>
              <a:rPr lang="fr-FR" b="1" dirty="0" smtClean="0">
                <a:solidFill>
                  <a:schemeClr val="bg1"/>
                </a:solidFill>
              </a:rPr>
              <a:t>Document </a:t>
            </a:r>
            <a:r>
              <a:rPr lang="fr-FR" b="1" dirty="0" smtClean="0">
                <a:solidFill>
                  <a:schemeClr val="bg1"/>
                </a:solidFill>
              </a:rPr>
              <a:t>2</a:t>
            </a:r>
            <a:endParaRPr lang="fr-FR" b="1" dirty="0">
              <a:solidFill>
                <a:schemeClr val="bg1"/>
              </a:solidFill>
            </a:endParaRPr>
          </a:p>
        </p:txBody>
      </p:sp>
    </p:spTree>
    <p:extLst>
      <p:ext uri="{BB962C8B-B14F-4D97-AF65-F5344CB8AC3E}">
        <p14:creationId xmlns:p14="http://schemas.microsoft.com/office/powerpoint/2010/main" val="33869383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2132856"/>
            <a:ext cx="8658551" cy="3456384"/>
          </a:xfrm>
        </p:spPr>
        <p:txBody>
          <a:bodyPr/>
          <a:lstStyle/>
          <a:p>
            <a:pPr algn="ctr"/>
            <a:r>
              <a:rPr lang="fr-FR" sz="7500" dirty="0" smtClean="0">
                <a:ln w="12700">
                  <a:solidFill>
                    <a:schemeClr val="accent1">
                      <a:lumMod val="50000"/>
                    </a:schemeClr>
                  </a:solidFill>
                </a:ln>
                <a:solidFill>
                  <a:schemeClr val="accent1">
                    <a:lumMod val="75000"/>
                  </a:schemeClr>
                </a:solidFill>
              </a:rPr>
              <a:t>Pourquoi les rois mérovingiens ont-ils perdu leur pouvoir ?</a:t>
            </a:r>
            <a:endParaRPr lang="fr-FR" sz="7500" dirty="0">
              <a:ln w="12700">
                <a:solidFill>
                  <a:schemeClr val="accent1">
                    <a:lumMod val="50000"/>
                  </a:schemeClr>
                </a:solidFill>
              </a:ln>
              <a:solidFill>
                <a:schemeClr val="accent1">
                  <a:lumMod val="75000"/>
                </a:schemeClr>
              </a:solidFill>
            </a:endParaRPr>
          </a:p>
        </p:txBody>
      </p:sp>
      <p:sp>
        <p:nvSpPr>
          <p:cNvPr id="3" name="Titre 1"/>
          <p:cNvSpPr txBox="1">
            <a:spLocks/>
          </p:cNvSpPr>
          <p:nvPr/>
        </p:nvSpPr>
        <p:spPr>
          <a:xfrm>
            <a:off x="827584" y="-27384"/>
            <a:ext cx="6048672" cy="1296144"/>
          </a:xfrm>
          <a:prstGeom prst="rect">
            <a:avLst/>
          </a:prstGeom>
        </p:spPr>
        <p:txBody>
          <a:bodyPr vert="horz" lIns="91440" tIns="45720" rIns="91440" bIns="45720" rtlCol="0" anchor="b">
            <a:noAutofit/>
          </a:bodyPr>
          <a:lstStyle>
            <a:lvl1pPr algn="l" defTabSz="914400" rtl="0" eaLnBrk="1" latinLnBrk="0" hangingPunct="1">
              <a:spcBef>
                <a:spcPct val="0"/>
              </a:spcBef>
              <a:buNone/>
              <a:defRPr sz="115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a:lstStyle>
          <a:p>
            <a:r>
              <a:rPr lang="fr-FR" sz="8000" i="1" u="sng" dirty="0" smtClean="0">
                <a:ln w="12700">
                  <a:solidFill>
                    <a:schemeClr val="accent1">
                      <a:lumMod val="50000"/>
                    </a:schemeClr>
                  </a:solidFill>
                </a:ln>
                <a:solidFill>
                  <a:schemeClr val="accent1">
                    <a:lumMod val="75000"/>
                  </a:schemeClr>
                </a:solidFill>
              </a:rPr>
              <a:t>Question 3 :</a:t>
            </a:r>
            <a:endParaRPr lang="fr-FR" sz="8000" i="1" u="sng" dirty="0">
              <a:ln w="12700">
                <a:solidFill>
                  <a:schemeClr val="accent1">
                    <a:lumMod val="50000"/>
                  </a:schemeClr>
                </a:solidFill>
              </a:ln>
              <a:solidFill>
                <a:schemeClr val="accent1">
                  <a:lumMod val="75000"/>
                </a:schemeClr>
              </a:solidFill>
            </a:endParaRPr>
          </a:p>
        </p:txBody>
      </p:sp>
    </p:spTree>
    <p:extLst>
      <p:ext uri="{BB962C8B-B14F-4D97-AF65-F5344CB8AC3E}">
        <p14:creationId xmlns:p14="http://schemas.microsoft.com/office/powerpoint/2010/main" val="38524011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908720"/>
            <a:ext cx="8496944" cy="5760640"/>
          </a:xfrm>
        </p:spPr>
        <p:txBody>
          <a:bodyPr>
            <a:noAutofit/>
          </a:bodyPr>
          <a:lstStyle/>
          <a:p>
            <a:pPr marL="0" indent="0" algn="just">
              <a:buNone/>
            </a:pPr>
            <a:r>
              <a:rPr lang="fr-FR" sz="2900" dirty="0">
                <a:solidFill>
                  <a:schemeClr val="accent1">
                    <a:lumMod val="50000"/>
                  </a:schemeClr>
                </a:solidFill>
              </a:rPr>
              <a:t>« La famille des Mérovingiens avait depuis longtemps déjà perdu toute vigueur et ne se distinguait plus que par ce vain titre de roi. La fortune et la puissance publiques étaient aux mains des chefs de sa maison, qu’on appelait maires du palais et à qui appartenait le pouvoir suprême. </a:t>
            </a:r>
          </a:p>
          <a:p>
            <a:pPr marL="0" indent="0" algn="just">
              <a:buNone/>
            </a:pPr>
            <a:r>
              <a:rPr lang="fr-FR" sz="2900" dirty="0">
                <a:solidFill>
                  <a:schemeClr val="accent1">
                    <a:lumMod val="50000"/>
                  </a:schemeClr>
                </a:solidFill>
              </a:rPr>
              <a:t>Le roi n’avait plus, en dehors de son titre, que la satisfaction de siéger sur son trône, avec sa longue chevelure et sa barbe pendante. Quand il avait à se déplacer, il montait dans une voiture attelée de bœufs, qu’un bouvier conduisait à la mode rustique. </a:t>
            </a:r>
            <a:r>
              <a:rPr lang="fr-FR" sz="2900" dirty="0" smtClean="0">
                <a:solidFill>
                  <a:schemeClr val="accent1">
                    <a:lumMod val="50000"/>
                  </a:schemeClr>
                </a:solidFill>
              </a:rPr>
              <a:t>»</a:t>
            </a:r>
          </a:p>
          <a:p>
            <a:pPr marL="0" indent="0" algn="r">
              <a:buNone/>
            </a:pPr>
            <a:r>
              <a:rPr lang="fr-FR" sz="2900" i="1" dirty="0" smtClean="0">
                <a:solidFill>
                  <a:schemeClr val="accent1">
                    <a:lumMod val="50000"/>
                  </a:schemeClr>
                </a:solidFill>
              </a:rPr>
              <a:t>D’après </a:t>
            </a:r>
            <a:r>
              <a:rPr lang="fr-FR" sz="2900" i="1" u="sng" dirty="0" smtClean="0">
                <a:solidFill>
                  <a:schemeClr val="accent1">
                    <a:lumMod val="50000"/>
                  </a:schemeClr>
                </a:solidFill>
              </a:rPr>
              <a:t>Vie de Charlemagne</a:t>
            </a:r>
            <a:r>
              <a:rPr lang="fr-FR" sz="2900" i="1" dirty="0" smtClean="0">
                <a:solidFill>
                  <a:schemeClr val="accent1">
                    <a:lumMod val="50000"/>
                  </a:schemeClr>
                </a:solidFill>
              </a:rPr>
              <a:t>, de Éginhard, IX</a:t>
            </a:r>
            <a:r>
              <a:rPr lang="fr-FR" sz="2900" i="1" baseline="30000" dirty="0" smtClean="0">
                <a:solidFill>
                  <a:schemeClr val="accent1">
                    <a:lumMod val="50000"/>
                  </a:schemeClr>
                </a:solidFill>
              </a:rPr>
              <a:t>e</a:t>
            </a:r>
            <a:r>
              <a:rPr lang="fr-FR" sz="2900" i="1" dirty="0" smtClean="0">
                <a:solidFill>
                  <a:schemeClr val="accent1">
                    <a:lumMod val="50000"/>
                  </a:schemeClr>
                </a:solidFill>
              </a:rPr>
              <a:t> </a:t>
            </a:r>
            <a:r>
              <a:rPr lang="fr-FR" sz="2900" i="1" dirty="0" smtClean="0">
                <a:solidFill>
                  <a:schemeClr val="accent1">
                    <a:lumMod val="50000"/>
                  </a:schemeClr>
                </a:solidFill>
              </a:rPr>
              <a:t>siècle</a:t>
            </a:r>
            <a:endParaRPr lang="fr-FR" sz="2900" i="1" dirty="0" smtClean="0">
              <a:solidFill>
                <a:schemeClr val="accent1">
                  <a:lumMod val="50000"/>
                </a:schemeClr>
              </a:solidFill>
            </a:endParaRPr>
          </a:p>
        </p:txBody>
      </p:sp>
      <p:sp>
        <p:nvSpPr>
          <p:cNvPr id="4" name="Rectangle 13"/>
          <p:cNvSpPr/>
          <p:nvPr/>
        </p:nvSpPr>
        <p:spPr>
          <a:xfrm>
            <a:off x="467544" y="213724"/>
            <a:ext cx="2376264" cy="351491"/>
          </a:xfrm>
          <a:custGeom>
            <a:avLst/>
            <a:gdLst>
              <a:gd name="connsiteX0" fmla="*/ 0 w 2376264"/>
              <a:gd name="connsiteY0" fmla="*/ 0 h 288032"/>
              <a:gd name="connsiteX1" fmla="*/ 2376264 w 2376264"/>
              <a:gd name="connsiteY1" fmla="*/ 0 h 288032"/>
              <a:gd name="connsiteX2" fmla="*/ 2376264 w 2376264"/>
              <a:gd name="connsiteY2" fmla="*/ 288032 h 288032"/>
              <a:gd name="connsiteX3" fmla="*/ 0 w 2376264"/>
              <a:gd name="connsiteY3" fmla="*/ 288032 h 288032"/>
              <a:gd name="connsiteX4" fmla="*/ 0 w 2376264"/>
              <a:gd name="connsiteY4" fmla="*/ 0 h 288032"/>
              <a:gd name="connsiteX0" fmla="*/ 0 w 2376264"/>
              <a:gd name="connsiteY0" fmla="*/ 0 h 288032"/>
              <a:gd name="connsiteX1" fmla="*/ 2376264 w 2376264"/>
              <a:gd name="connsiteY1" fmla="*/ 0 h 288032"/>
              <a:gd name="connsiteX2" fmla="*/ 2376264 w 2376264"/>
              <a:gd name="connsiteY2" fmla="*/ 288032 h 288032"/>
              <a:gd name="connsiteX3" fmla="*/ 0 w 2376264"/>
              <a:gd name="connsiteY3" fmla="*/ 288032 h 288032"/>
              <a:gd name="connsiteX4" fmla="*/ 0 w 2376264"/>
              <a:gd name="connsiteY4" fmla="*/ 0 h 288032"/>
              <a:gd name="connsiteX0" fmla="*/ 0 w 2376264"/>
              <a:gd name="connsiteY0" fmla="*/ 84666 h 372698"/>
              <a:gd name="connsiteX1" fmla="*/ 2376264 w 2376264"/>
              <a:gd name="connsiteY1" fmla="*/ 84666 h 372698"/>
              <a:gd name="connsiteX2" fmla="*/ 2376264 w 2376264"/>
              <a:gd name="connsiteY2" fmla="*/ 372698 h 372698"/>
              <a:gd name="connsiteX3" fmla="*/ 0 w 2376264"/>
              <a:gd name="connsiteY3" fmla="*/ 372698 h 372698"/>
              <a:gd name="connsiteX4" fmla="*/ 0 w 2376264"/>
              <a:gd name="connsiteY4" fmla="*/ 84666 h 372698"/>
              <a:gd name="connsiteX0" fmla="*/ 0 w 2376264"/>
              <a:gd name="connsiteY0" fmla="*/ 87841 h 375873"/>
              <a:gd name="connsiteX1" fmla="*/ 2376264 w 2376264"/>
              <a:gd name="connsiteY1" fmla="*/ 87841 h 375873"/>
              <a:gd name="connsiteX2" fmla="*/ 2376264 w 2376264"/>
              <a:gd name="connsiteY2" fmla="*/ 375873 h 375873"/>
              <a:gd name="connsiteX3" fmla="*/ 0 w 2376264"/>
              <a:gd name="connsiteY3" fmla="*/ 375873 h 375873"/>
              <a:gd name="connsiteX4" fmla="*/ 0 w 2376264"/>
              <a:gd name="connsiteY4" fmla="*/ 87841 h 375873"/>
              <a:gd name="connsiteX0" fmla="*/ 0 w 2376264"/>
              <a:gd name="connsiteY0" fmla="*/ 135466 h 423498"/>
              <a:gd name="connsiteX1" fmla="*/ 2376264 w 2376264"/>
              <a:gd name="connsiteY1" fmla="*/ 135466 h 423498"/>
              <a:gd name="connsiteX2" fmla="*/ 2376264 w 2376264"/>
              <a:gd name="connsiteY2" fmla="*/ 423498 h 423498"/>
              <a:gd name="connsiteX3" fmla="*/ 0 w 2376264"/>
              <a:gd name="connsiteY3" fmla="*/ 423498 h 423498"/>
              <a:gd name="connsiteX4" fmla="*/ 0 w 2376264"/>
              <a:gd name="connsiteY4" fmla="*/ 135466 h 423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423498">
                <a:moveTo>
                  <a:pt x="0" y="135466"/>
                </a:moveTo>
                <a:cubicBezTo>
                  <a:pt x="792088" y="135466"/>
                  <a:pt x="1986607" y="-169333"/>
                  <a:pt x="2376264" y="135466"/>
                </a:cubicBezTo>
                <a:lnTo>
                  <a:pt x="2376264" y="423498"/>
                </a:lnTo>
                <a:lnTo>
                  <a:pt x="0" y="423498"/>
                </a:lnTo>
                <a:lnTo>
                  <a:pt x="0" y="135466"/>
                </a:lnTo>
                <a:close/>
              </a:path>
            </a:pathLst>
          </a:custGeom>
        </p:spPr>
        <p:style>
          <a:lnRef idx="0">
            <a:schemeClr val="accent2"/>
          </a:lnRef>
          <a:fillRef idx="3">
            <a:schemeClr val="accent2"/>
          </a:fillRef>
          <a:effectRef idx="3">
            <a:schemeClr val="accent2"/>
          </a:effectRef>
          <a:fontRef idx="minor">
            <a:schemeClr val="lt1"/>
          </a:fontRef>
        </p:style>
        <p:txBody>
          <a:bodyPr lIns="36000" tIns="0" rIns="36000" bIns="0" rtlCol="0" anchor="b" anchorCtr="0"/>
          <a:lstStyle/>
          <a:p>
            <a:pPr algn="ctr"/>
            <a:r>
              <a:rPr lang="fr-FR" b="1" dirty="0" smtClean="0">
                <a:solidFill>
                  <a:schemeClr val="bg1"/>
                </a:solidFill>
              </a:rPr>
              <a:t>Document </a:t>
            </a:r>
            <a:r>
              <a:rPr lang="fr-FR" b="1" dirty="0" smtClean="0">
                <a:solidFill>
                  <a:schemeClr val="bg1"/>
                </a:solidFill>
              </a:rPr>
              <a:t>3</a:t>
            </a:r>
            <a:endParaRPr lang="fr-FR" b="1" dirty="0">
              <a:solidFill>
                <a:schemeClr val="bg1"/>
              </a:solidFill>
            </a:endParaRPr>
          </a:p>
        </p:txBody>
      </p:sp>
    </p:spTree>
    <p:extLst>
      <p:ext uri="{BB962C8B-B14F-4D97-AF65-F5344CB8AC3E}">
        <p14:creationId xmlns:p14="http://schemas.microsoft.com/office/powerpoint/2010/main" val="18207307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2132856"/>
            <a:ext cx="8658551" cy="3456384"/>
          </a:xfrm>
        </p:spPr>
        <p:txBody>
          <a:bodyPr/>
          <a:lstStyle/>
          <a:p>
            <a:pPr algn="ctr"/>
            <a:r>
              <a:rPr lang="fr-FR" sz="7500" dirty="0" smtClean="0">
                <a:ln w="12700">
                  <a:solidFill>
                    <a:schemeClr val="accent1">
                      <a:lumMod val="50000"/>
                    </a:schemeClr>
                  </a:solidFill>
                </a:ln>
                <a:solidFill>
                  <a:schemeClr val="accent1">
                    <a:lumMod val="75000"/>
                  </a:schemeClr>
                </a:solidFill>
              </a:rPr>
              <a:t>Pourquoi la bataille de Poitiers</a:t>
            </a:r>
            <a:br>
              <a:rPr lang="fr-FR" sz="7500" dirty="0" smtClean="0">
                <a:ln w="12700">
                  <a:solidFill>
                    <a:schemeClr val="accent1">
                      <a:lumMod val="50000"/>
                    </a:schemeClr>
                  </a:solidFill>
                </a:ln>
                <a:solidFill>
                  <a:schemeClr val="accent1">
                    <a:lumMod val="75000"/>
                  </a:schemeClr>
                </a:solidFill>
              </a:rPr>
            </a:br>
            <a:r>
              <a:rPr lang="fr-FR" sz="7500" dirty="0" smtClean="0">
                <a:ln w="12700">
                  <a:solidFill>
                    <a:schemeClr val="accent1">
                      <a:lumMod val="50000"/>
                    </a:schemeClr>
                  </a:solidFill>
                </a:ln>
                <a:solidFill>
                  <a:schemeClr val="accent1">
                    <a:lumMod val="75000"/>
                  </a:schemeClr>
                </a:solidFill>
              </a:rPr>
              <a:t>a-t-elle eu lieu</a:t>
            </a:r>
            <a:r>
              <a:rPr lang="fr-FR" sz="7500" dirty="0" smtClean="0">
                <a:ln w="12700">
                  <a:solidFill>
                    <a:schemeClr val="accent1">
                      <a:lumMod val="50000"/>
                    </a:schemeClr>
                  </a:solidFill>
                </a:ln>
                <a:solidFill>
                  <a:schemeClr val="accent1">
                    <a:lumMod val="75000"/>
                  </a:schemeClr>
                </a:solidFill>
              </a:rPr>
              <a:t>?</a:t>
            </a:r>
            <a:endParaRPr lang="fr-FR" sz="7500" dirty="0">
              <a:ln w="12700">
                <a:solidFill>
                  <a:schemeClr val="accent1">
                    <a:lumMod val="50000"/>
                  </a:schemeClr>
                </a:solidFill>
              </a:ln>
              <a:solidFill>
                <a:schemeClr val="accent1">
                  <a:lumMod val="75000"/>
                </a:schemeClr>
              </a:solidFill>
            </a:endParaRPr>
          </a:p>
        </p:txBody>
      </p:sp>
      <p:sp>
        <p:nvSpPr>
          <p:cNvPr id="3" name="Titre 1"/>
          <p:cNvSpPr txBox="1">
            <a:spLocks/>
          </p:cNvSpPr>
          <p:nvPr/>
        </p:nvSpPr>
        <p:spPr>
          <a:xfrm>
            <a:off x="827584" y="-27384"/>
            <a:ext cx="6048672" cy="1296144"/>
          </a:xfrm>
          <a:prstGeom prst="rect">
            <a:avLst/>
          </a:prstGeom>
        </p:spPr>
        <p:txBody>
          <a:bodyPr vert="horz" lIns="91440" tIns="45720" rIns="91440" bIns="45720" rtlCol="0" anchor="b">
            <a:noAutofit/>
          </a:bodyPr>
          <a:lstStyle>
            <a:lvl1pPr algn="l" defTabSz="914400" rtl="0" eaLnBrk="1" latinLnBrk="0" hangingPunct="1">
              <a:spcBef>
                <a:spcPct val="0"/>
              </a:spcBef>
              <a:buNone/>
              <a:defRPr sz="115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a:lstStyle>
          <a:p>
            <a:r>
              <a:rPr lang="fr-FR" sz="8000" i="1" u="sng" dirty="0" smtClean="0">
                <a:ln w="12700">
                  <a:solidFill>
                    <a:schemeClr val="accent1">
                      <a:lumMod val="50000"/>
                    </a:schemeClr>
                  </a:solidFill>
                </a:ln>
                <a:solidFill>
                  <a:schemeClr val="accent1">
                    <a:lumMod val="75000"/>
                  </a:schemeClr>
                </a:solidFill>
              </a:rPr>
              <a:t>Question 4 :</a:t>
            </a:r>
            <a:endParaRPr lang="fr-FR" sz="8000" i="1" u="sng" dirty="0">
              <a:ln w="12700">
                <a:solidFill>
                  <a:schemeClr val="accent1">
                    <a:lumMod val="50000"/>
                  </a:schemeClr>
                </a:solidFill>
              </a:ln>
              <a:solidFill>
                <a:schemeClr val="accent1">
                  <a:lumMod val="75000"/>
                </a:schemeClr>
              </a:solidFill>
            </a:endParaRPr>
          </a:p>
        </p:txBody>
      </p:sp>
    </p:spTree>
    <p:extLst>
      <p:ext uri="{BB962C8B-B14F-4D97-AF65-F5344CB8AC3E}">
        <p14:creationId xmlns:p14="http://schemas.microsoft.com/office/powerpoint/2010/main" val="752262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7" y="1623399"/>
            <a:ext cx="5512848" cy="4685921"/>
          </a:xfrm>
          <a:ln>
            <a:solidFill>
              <a:srgbClr val="000000"/>
            </a:solidFill>
          </a:ln>
        </p:spPr>
      </p:pic>
      <p:sp>
        <p:nvSpPr>
          <p:cNvPr id="5" name="Rectangle 4"/>
          <p:cNvSpPr/>
          <p:nvPr/>
        </p:nvSpPr>
        <p:spPr>
          <a:xfrm>
            <a:off x="683568" y="565215"/>
            <a:ext cx="7992888" cy="954107"/>
          </a:xfrm>
          <a:prstGeom prst="rect">
            <a:avLst/>
          </a:prstGeom>
        </p:spPr>
        <p:txBody>
          <a:bodyPr wrap="square">
            <a:spAutoFit/>
          </a:bodyPr>
          <a:lstStyle/>
          <a:p>
            <a:pPr algn="just"/>
            <a:r>
              <a:rPr lang="fr-FR" sz="2800" b="1" i="1" dirty="0">
                <a:solidFill>
                  <a:schemeClr val="accent1">
                    <a:lumMod val="50000"/>
                  </a:schemeClr>
                </a:solidFill>
              </a:rPr>
              <a:t>La Bataille de Poitiers</a:t>
            </a:r>
            <a:r>
              <a:rPr lang="fr-FR" sz="2800" i="1" dirty="0">
                <a:solidFill>
                  <a:schemeClr val="accent1">
                    <a:lumMod val="50000"/>
                  </a:schemeClr>
                </a:solidFill>
              </a:rPr>
              <a:t>, </a:t>
            </a:r>
            <a:r>
              <a:rPr lang="fr-FR" sz="2800" i="1" dirty="0" smtClean="0">
                <a:solidFill>
                  <a:schemeClr val="accent1">
                    <a:lumMod val="50000"/>
                  </a:schemeClr>
                </a:solidFill>
              </a:rPr>
              <a:t>peinture de Charles </a:t>
            </a:r>
            <a:r>
              <a:rPr lang="fr-FR" sz="2800" i="1" dirty="0" err="1" smtClean="0">
                <a:solidFill>
                  <a:schemeClr val="accent1">
                    <a:lumMod val="50000"/>
                  </a:schemeClr>
                </a:solidFill>
              </a:rPr>
              <a:t>Steuben</a:t>
            </a:r>
            <a:r>
              <a:rPr lang="fr-FR" sz="2800" i="1" dirty="0" smtClean="0">
                <a:solidFill>
                  <a:schemeClr val="accent1">
                    <a:lumMod val="50000"/>
                  </a:schemeClr>
                </a:solidFill>
              </a:rPr>
              <a:t>, </a:t>
            </a:r>
            <a:r>
              <a:rPr lang="fr-FR" sz="2800" i="1" dirty="0" smtClean="0">
                <a:solidFill>
                  <a:schemeClr val="accent1">
                    <a:lumMod val="50000"/>
                  </a:schemeClr>
                </a:solidFill>
              </a:rPr>
              <a:t>XIX</a:t>
            </a:r>
            <a:r>
              <a:rPr lang="fr-FR" sz="2800" i="1" baseline="30000" dirty="0" smtClean="0">
                <a:solidFill>
                  <a:schemeClr val="accent1">
                    <a:lumMod val="50000"/>
                  </a:schemeClr>
                </a:solidFill>
              </a:rPr>
              <a:t>e</a:t>
            </a:r>
            <a:r>
              <a:rPr lang="fr-FR" sz="2800" i="1" dirty="0" smtClean="0">
                <a:solidFill>
                  <a:schemeClr val="accent1">
                    <a:lumMod val="50000"/>
                  </a:schemeClr>
                </a:solidFill>
              </a:rPr>
              <a:t> siècle, exposée au château de Versailles.</a:t>
            </a:r>
            <a:endParaRPr lang="fr-FR" sz="2800" i="1" dirty="0">
              <a:solidFill>
                <a:schemeClr val="accent1">
                  <a:lumMod val="50000"/>
                </a:schemeClr>
              </a:solidFill>
            </a:endParaRPr>
          </a:p>
        </p:txBody>
      </p:sp>
      <p:sp>
        <p:nvSpPr>
          <p:cNvPr id="2" name="ZoneTexte 1"/>
          <p:cNvSpPr txBox="1"/>
          <p:nvPr/>
        </p:nvSpPr>
        <p:spPr>
          <a:xfrm>
            <a:off x="5940152" y="2335928"/>
            <a:ext cx="3164554" cy="523220"/>
          </a:xfrm>
          <a:prstGeom prst="rect">
            <a:avLst/>
          </a:prstGeom>
          <a:noFill/>
          <a:ln>
            <a:solidFill>
              <a:schemeClr val="accent6">
                <a:lumMod val="50000"/>
              </a:schemeClr>
            </a:solidFill>
          </a:ln>
        </p:spPr>
        <p:txBody>
          <a:bodyPr wrap="square" rtlCol="0">
            <a:spAutoFit/>
          </a:bodyPr>
          <a:lstStyle/>
          <a:p>
            <a:r>
              <a:rPr lang="fr-FR" sz="2800" dirty="0" smtClean="0">
                <a:solidFill>
                  <a:schemeClr val="accent6">
                    <a:lumMod val="50000"/>
                  </a:schemeClr>
                </a:solidFill>
              </a:rPr>
              <a:t>B- </a:t>
            </a:r>
            <a:r>
              <a:rPr lang="fr-FR" sz="2800" dirty="0" err="1" smtClean="0">
                <a:solidFill>
                  <a:schemeClr val="accent6">
                    <a:lumMod val="50000"/>
                  </a:schemeClr>
                </a:solidFill>
              </a:rPr>
              <a:t>Abd</a:t>
            </a:r>
            <a:r>
              <a:rPr lang="fr-FR" sz="2800" dirty="0" smtClean="0">
                <a:solidFill>
                  <a:schemeClr val="accent6">
                    <a:lumMod val="50000"/>
                  </a:schemeClr>
                </a:solidFill>
              </a:rPr>
              <a:t>-er-</a:t>
            </a:r>
            <a:r>
              <a:rPr lang="fr-FR" sz="2800" dirty="0" err="1" smtClean="0">
                <a:solidFill>
                  <a:schemeClr val="accent6">
                    <a:lumMod val="50000"/>
                  </a:schemeClr>
                </a:solidFill>
              </a:rPr>
              <a:t>Rhâman</a:t>
            </a:r>
            <a:r>
              <a:rPr lang="fr-FR" sz="2800" dirty="0" smtClean="0">
                <a:solidFill>
                  <a:schemeClr val="accent6">
                    <a:lumMod val="50000"/>
                  </a:schemeClr>
                </a:solidFill>
              </a:rPr>
              <a:t> </a:t>
            </a:r>
            <a:endParaRPr lang="fr-FR" sz="2800" dirty="0">
              <a:solidFill>
                <a:schemeClr val="accent6">
                  <a:lumMod val="50000"/>
                </a:schemeClr>
              </a:solidFill>
            </a:endParaRPr>
          </a:p>
        </p:txBody>
      </p:sp>
      <p:sp>
        <p:nvSpPr>
          <p:cNvPr id="6" name="ZoneTexte 5"/>
          <p:cNvSpPr txBox="1"/>
          <p:nvPr/>
        </p:nvSpPr>
        <p:spPr>
          <a:xfrm>
            <a:off x="5940152" y="1658466"/>
            <a:ext cx="3164554" cy="523220"/>
          </a:xfrm>
          <a:prstGeom prst="rect">
            <a:avLst/>
          </a:prstGeom>
          <a:noFill/>
          <a:ln>
            <a:solidFill>
              <a:schemeClr val="accent6">
                <a:lumMod val="50000"/>
              </a:schemeClr>
            </a:solidFill>
          </a:ln>
        </p:spPr>
        <p:txBody>
          <a:bodyPr wrap="square" rtlCol="0">
            <a:spAutoFit/>
          </a:bodyPr>
          <a:lstStyle>
            <a:defPPr>
              <a:defRPr lang="fr-FR"/>
            </a:defPPr>
            <a:lvl1pPr>
              <a:defRPr sz="3000">
                <a:solidFill>
                  <a:schemeClr val="accent6">
                    <a:lumMod val="50000"/>
                  </a:schemeClr>
                </a:solidFill>
              </a:defRPr>
            </a:lvl1pPr>
          </a:lstStyle>
          <a:p>
            <a:r>
              <a:rPr lang="fr-FR" sz="2800" dirty="0" smtClean="0"/>
              <a:t>A- Charles </a:t>
            </a:r>
            <a:r>
              <a:rPr lang="fr-FR" sz="2800" dirty="0"/>
              <a:t>Martel</a:t>
            </a:r>
          </a:p>
        </p:txBody>
      </p:sp>
      <p:sp>
        <p:nvSpPr>
          <p:cNvPr id="7" name="ZoneTexte 6"/>
          <p:cNvSpPr txBox="1"/>
          <p:nvPr/>
        </p:nvSpPr>
        <p:spPr>
          <a:xfrm>
            <a:off x="5940152" y="2974935"/>
            <a:ext cx="3164555" cy="954107"/>
          </a:xfrm>
          <a:prstGeom prst="rect">
            <a:avLst/>
          </a:prstGeom>
          <a:noFill/>
          <a:ln>
            <a:solidFill>
              <a:schemeClr val="accent6">
                <a:lumMod val="50000"/>
              </a:schemeClr>
            </a:solidFill>
          </a:ln>
        </p:spPr>
        <p:txBody>
          <a:bodyPr wrap="square" rtlCol="0">
            <a:spAutoFit/>
          </a:bodyPr>
          <a:lstStyle>
            <a:defPPr>
              <a:defRPr lang="fr-FR"/>
            </a:defPPr>
            <a:lvl1pPr>
              <a:defRPr sz="3000">
                <a:solidFill>
                  <a:schemeClr val="accent6">
                    <a:lumMod val="50000"/>
                  </a:schemeClr>
                </a:solidFill>
              </a:defRPr>
            </a:lvl1pPr>
          </a:lstStyle>
          <a:p>
            <a:r>
              <a:rPr lang="fr-FR" sz="2800" dirty="0" smtClean="0"/>
              <a:t>C, D, E-</a:t>
            </a:r>
          </a:p>
          <a:p>
            <a:r>
              <a:rPr lang="fr-FR" sz="2800" dirty="0" smtClean="0"/>
              <a:t>Des </a:t>
            </a:r>
            <a:r>
              <a:rPr lang="fr-FR" sz="2800" dirty="0"/>
              <a:t>guerriers francs</a:t>
            </a:r>
          </a:p>
        </p:txBody>
      </p:sp>
      <p:sp>
        <p:nvSpPr>
          <p:cNvPr id="8" name="ZoneTexte 7"/>
          <p:cNvSpPr txBox="1"/>
          <p:nvPr/>
        </p:nvSpPr>
        <p:spPr>
          <a:xfrm>
            <a:off x="5940152" y="4128577"/>
            <a:ext cx="3164554" cy="954107"/>
          </a:xfrm>
          <a:prstGeom prst="rect">
            <a:avLst/>
          </a:prstGeom>
          <a:noFill/>
          <a:ln>
            <a:solidFill>
              <a:schemeClr val="accent6">
                <a:lumMod val="50000"/>
              </a:schemeClr>
            </a:solidFill>
          </a:ln>
        </p:spPr>
        <p:txBody>
          <a:bodyPr wrap="square" rtlCol="0">
            <a:spAutoFit/>
          </a:bodyPr>
          <a:lstStyle>
            <a:defPPr>
              <a:defRPr lang="fr-FR"/>
            </a:defPPr>
            <a:lvl1pPr>
              <a:defRPr sz="3000">
                <a:solidFill>
                  <a:schemeClr val="accent6">
                    <a:lumMod val="50000"/>
                  </a:schemeClr>
                </a:solidFill>
              </a:defRPr>
            </a:lvl1pPr>
          </a:lstStyle>
          <a:p>
            <a:r>
              <a:rPr lang="fr-FR" sz="2800" dirty="0" smtClean="0"/>
              <a:t>F- Un guerrier sarrasin</a:t>
            </a:r>
            <a:endParaRPr lang="fr-FR" sz="2800" dirty="0"/>
          </a:p>
        </p:txBody>
      </p:sp>
      <p:sp>
        <p:nvSpPr>
          <p:cNvPr id="9" name="ZoneTexte 8"/>
          <p:cNvSpPr txBox="1"/>
          <p:nvPr/>
        </p:nvSpPr>
        <p:spPr>
          <a:xfrm>
            <a:off x="5940152" y="5216248"/>
            <a:ext cx="3164554" cy="954107"/>
          </a:xfrm>
          <a:prstGeom prst="rect">
            <a:avLst/>
          </a:prstGeom>
          <a:noFill/>
          <a:ln>
            <a:solidFill>
              <a:schemeClr val="accent6">
                <a:lumMod val="50000"/>
              </a:schemeClr>
            </a:solidFill>
          </a:ln>
        </p:spPr>
        <p:txBody>
          <a:bodyPr wrap="square" rtlCol="0">
            <a:spAutoFit/>
          </a:bodyPr>
          <a:lstStyle>
            <a:defPPr>
              <a:defRPr lang="fr-FR"/>
            </a:defPPr>
            <a:lvl1pPr>
              <a:defRPr sz="3000">
                <a:solidFill>
                  <a:schemeClr val="accent6">
                    <a:lumMod val="50000"/>
                  </a:schemeClr>
                </a:solidFill>
              </a:defRPr>
            </a:lvl1pPr>
          </a:lstStyle>
          <a:p>
            <a:r>
              <a:rPr lang="fr-FR" sz="2800" dirty="0" smtClean="0"/>
              <a:t>G- Une </a:t>
            </a:r>
            <a:r>
              <a:rPr lang="fr-FR" sz="2800" dirty="0"/>
              <a:t>femme </a:t>
            </a:r>
            <a:r>
              <a:rPr lang="fr-FR" sz="2800" dirty="0" smtClean="0"/>
              <a:t>protégeant un </a:t>
            </a:r>
            <a:r>
              <a:rPr lang="fr-FR" sz="2800" dirty="0"/>
              <a:t>bébé</a:t>
            </a:r>
          </a:p>
        </p:txBody>
      </p:sp>
      <p:sp>
        <p:nvSpPr>
          <p:cNvPr id="3" name="ZoneTexte 2"/>
          <p:cNvSpPr txBox="1"/>
          <p:nvPr/>
        </p:nvSpPr>
        <p:spPr>
          <a:xfrm>
            <a:off x="2286239" y="3129757"/>
            <a:ext cx="360040" cy="430887"/>
          </a:xfrm>
          <a:prstGeom prst="rect">
            <a:avLst/>
          </a:prstGeom>
          <a:noFill/>
        </p:spPr>
        <p:txBody>
          <a:bodyPr wrap="square" rtlCol="0">
            <a:spAutoFit/>
          </a:bodyPr>
          <a:lstStyle/>
          <a:p>
            <a:r>
              <a:rPr lang="fr-FR" sz="2200" b="1" dirty="0" smtClean="0">
                <a:solidFill>
                  <a:schemeClr val="bg1"/>
                </a:solidFill>
              </a:rPr>
              <a:t>A</a:t>
            </a:r>
            <a:endParaRPr lang="fr-FR" sz="2200" b="1" dirty="0">
              <a:solidFill>
                <a:schemeClr val="bg1"/>
              </a:solidFill>
            </a:endParaRPr>
          </a:p>
        </p:txBody>
      </p:sp>
      <p:sp>
        <p:nvSpPr>
          <p:cNvPr id="10" name="ZoneTexte 9"/>
          <p:cNvSpPr txBox="1"/>
          <p:nvPr/>
        </p:nvSpPr>
        <p:spPr>
          <a:xfrm>
            <a:off x="3791156" y="3560644"/>
            <a:ext cx="360040" cy="430887"/>
          </a:xfrm>
          <a:prstGeom prst="rect">
            <a:avLst/>
          </a:prstGeom>
          <a:noFill/>
        </p:spPr>
        <p:txBody>
          <a:bodyPr wrap="square" rtlCol="0">
            <a:spAutoFit/>
          </a:bodyPr>
          <a:lstStyle/>
          <a:p>
            <a:r>
              <a:rPr lang="fr-FR" sz="2200" b="1" dirty="0" smtClean="0">
                <a:solidFill>
                  <a:schemeClr val="bg1"/>
                </a:solidFill>
              </a:rPr>
              <a:t>B</a:t>
            </a:r>
            <a:endParaRPr lang="fr-FR" sz="2200" b="1" dirty="0">
              <a:solidFill>
                <a:schemeClr val="bg1"/>
              </a:solidFill>
            </a:endParaRPr>
          </a:p>
        </p:txBody>
      </p:sp>
      <p:grpSp>
        <p:nvGrpSpPr>
          <p:cNvPr id="22" name="Groupe 21"/>
          <p:cNvGrpSpPr/>
          <p:nvPr/>
        </p:nvGrpSpPr>
        <p:grpSpPr>
          <a:xfrm>
            <a:off x="899592" y="4065903"/>
            <a:ext cx="1566667" cy="947273"/>
            <a:chOff x="899592" y="4065903"/>
            <a:chExt cx="1566667" cy="947273"/>
          </a:xfrm>
        </p:grpSpPr>
        <p:sp>
          <p:nvSpPr>
            <p:cNvPr id="11" name="ZoneTexte 10"/>
            <p:cNvSpPr txBox="1"/>
            <p:nvPr/>
          </p:nvSpPr>
          <p:spPr>
            <a:xfrm>
              <a:off x="899592" y="4079321"/>
              <a:ext cx="360040" cy="430887"/>
            </a:xfrm>
            <a:prstGeom prst="rect">
              <a:avLst/>
            </a:prstGeom>
            <a:noFill/>
          </p:spPr>
          <p:txBody>
            <a:bodyPr wrap="square" rtlCol="0">
              <a:spAutoFit/>
            </a:bodyPr>
            <a:lstStyle/>
            <a:p>
              <a:r>
                <a:rPr lang="fr-FR" sz="2200" b="1" dirty="0" smtClean="0">
                  <a:solidFill>
                    <a:schemeClr val="bg1"/>
                  </a:solidFill>
                </a:rPr>
                <a:t>C</a:t>
              </a:r>
              <a:endParaRPr lang="fr-FR" sz="2200" b="1" dirty="0">
                <a:solidFill>
                  <a:schemeClr val="bg1"/>
                </a:solidFill>
              </a:endParaRPr>
            </a:p>
          </p:txBody>
        </p:sp>
        <p:sp>
          <p:nvSpPr>
            <p:cNvPr id="12" name="ZoneTexte 11"/>
            <p:cNvSpPr txBox="1"/>
            <p:nvPr/>
          </p:nvSpPr>
          <p:spPr>
            <a:xfrm>
              <a:off x="1547664" y="4065903"/>
              <a:ext cx="360040" cy="430887"/>
            </a:xfrm>
            <a:prstGeom prst="rect">
              <a:avLst/>
            </a:prstGeom>
            <a:noFill/>
          </p:spPr>
          <p:txBody>
            <a:bodyPr wrap="square" rtlCol="0">
              <a:spAutoFit/>
            </a:bodyPr>
            <a:lstStyle/>
            <a:p>
              <a:r>
                <a:rPr lang="fr-FR" sz="2200" b="1" dirty="0" smtClean="0">
                  <a:solidFill>
                    <a:schemeClr val="bg1"/>
                  </a:solidFill>
                </a:rPr>
                <a:t>D</a:t>
              </a:r>
              <a:endParaRPr lang="fr-FR" sz="2200" b="1" dirty="0">
                <a:solidFill>
                  <a:schemeClr val="bg1"/>
                </a:solidFill>
              </a:endParaRPr>
            </a:p>
          </p:txBody>
        </p:sp>
        <p:sp>
          <p:nvSpPr>
            <p:cNvPr id="13" name="ZoneTexte 12"/>
            <p:cNvSpPr txBox="1"/>
            <p:nvPr/>
          </p:nvSpPr>
          <p:spPr>
            <a:xfrm>
              <a:off x="2106219" y="4582289"/>
              <a:ext cx="360040" cy="430887"/>
            </a:xfrm>
            <a:prstGeom prst="rect">
              <a:avLst/>
            </a:prstGeom>
            <a:noFill/>
          </p:spPr>
          <p:txBody>
            <a:bodyPr wrap="square" rtlCol="0">
              <a:spAutoFit/>
            </a:bodyPr>
            <a:lstStyle/>
            <a:p>
              <a:r>
                <a:rPr lang="fr-FR" sz="2200" b="1" dirty="0" smtClean="0">
                  <a:solidFill>
                    <a:schemeClr val="bg1"/>
                  </a:solidFill>
                </a:rPr>
                <a:t>E</a:t>
              </a:r>
              <a:endParaRPr lang="fr-FR" sz="2200" b="1" dirty="0">
                <a:solidFill>
                  <a:schemeClr val="bg1"/>
                </a:solidFill>
              </a:endParaRPr>
            </a:p>
          </p:txBody>
        </p:sp>
      </p:grpSp>
      <p:sp>
        <p:nvSpPr>
          <p:cNvPr id="14" name="ZoneTexte 13"/>
          <p:cNvSpPr txBox="1"/>
          <p:nvPr/>
        </p:nvSpPr>
        <p:spPr>
          <a:xfrm>
            <a:off x="5372772" y="3279279"/>
            <a:ext cx="360040" cy="430887"/>
          </a:xfrm>
          <a:prstGeom prst="rect">
            <a:avLst/>
          </a:prstGeom>
          <a:noFill/>
        </p:spPr>
        <p:txBody>
          <a:bodyPr wrap="square" rtlCol="0">
            <a:spAutoFit/>
          </a:bodyPr>
          <a:lstStyle/>
          <a:p>
            <a:r>
              <a:rPr lang="fr-FR" sz="2200" b="1" dirty="0" smtClean="0">
                <a:solidFill>
                  <a:schemeClr val="bg1"/>
                </a:solidFill>
              </a:rPr>
              <a:t>F</a:t>
            </a:r>
            <a:endParaRPr lang="fr-FR" sz="2200" b="1" dirty="0">
              <a:solidFill>
                <a:schemeClr val="bg1"/>
              </a:solidFill>
            </a:endParaRPr>
          </a:p>
        </p:txBody>
      </p:sp>
      <p:sp>
        <p:nvSpPr>
          <p:cNvPr id="15" name="ZoneTexte 14"/>
          <p:cNvSpPr txBox="1"/>
          <p:nvPr/>
        </p:nvSpPr>
        <p:spPr>
          <a:xfrm>
            <a:off x="3239852" y="4174743"/>
            <a:ext cx="360040" cy="430887"/>
          </a:xfrm>
          <a:prstGeom prst="rect">
            <a:avLst/>
          </a:prstGeom>
          <a:noFill/>
        </p:spPr>
        <p:txBody>
          <a:bodyPr wrap="square" rtlCol="0">
            <a:spAutoFit/>
          </a:bodyPr>
          <a:lstStyle/>
          <a:p>
            <a:r>
              <a:rPr lang="fr-FR" sz="2200" b="1" dirty="0" smtClean="0">
                <a:solidFill>
                  <a:schemeClr val="bg1"/>
                </a:solidFill>
              </a:rPr>
              <a:t>G</a:t>
            </a:r>
            <a:endParaRPr lang="fr-FR" sz="2200" b="1" dirty="0">
              <a:solidFill>
                <a:schemeClr val="bg1"/>
              </a:solidFill>
            </a:endParaRPr>
          </a:p>
        </p:txBody>
      </p:sp>
      <p:sp>
        <p:nvSpPr>
          <p:cNvPr id="16" name="Rectangle 13"/>
          <p:cNvSpPr/>
          <p:nvPr/>
        </p:nvSpPr>
        <p:spPr>
          <a:xfrm>
            <a:off x="467544" y="213724"/>
            <a:ext cx="2376264" cy="351491"/>
          </a:xfrm>
          <a:custGeom>
            <a:avLst/>
            <a:gdLst>
              <a:gd name="connsiteX0" fmla="*/ 0 w 2376264"/>
              <a:gd name="connsiteY0" fmla="*/ 0 h 288032"/>
              <a:gd name="connsiteX1" fmla="*/ 2376264 w 2376264"/>
              <a:gd name="connsiteY1" fmla="*/ 0 h 288032"/>
              <a:gd name="connsiteX2" fmla="*/ 2376264 w 2376264"/>
              <a:gd name="connsiteY2" fmla="*/ 288032 h 288032"/>
              <a:gd name="connsiteX3" fmla="*/ 0 w 2376264"/>
              <a:gd name="connsiteY3" fmla="*/ 288032 h 288032"/>
              <a:gd name="connsiteX4" fmla="*/ 0 w 2376264"/>
              <a:gd name="connsiteY4" fmla="*/ 0 h 288032"/>
              <a:gd name="connsiteX0" fmla="*/ 0 w 2376264"/>
              <a:gd name="connsiteY0" fmla="*/ 0 h 288032"/>
              <a:gd name="connsiteX1" fmla="*/ 2376264 w 2376264"/>
              <a:gd name="connsiteY1" fmla="*/ 0 h 288032"/>
              <a:gd name="connsiteX2" fmla="*/ 2376264 w 2376264"/>
              <a:gd name="connsiteY2" fmla="*/ 288032 h 288032"/>
              <a:gd name="connsiteX3" fmla="*/ 0 w 2376264"/>
              <a:gd name="connsiteY3" fmla="*/ 288032 h 288032"/>
              <a:gd name="connsiteX4" fmla="*/ 0 w 2376264"/>
              <a:gd name="connsiteY4" fmla="*/ 0 h 288032"/>
              <a:gd name="connsiteX0" fmla="*/ 0 w 2376264"/>
              <a:gd name="connsiteY0" fmla="*/ 84666 h 372698"/>
              <a:gd name="connsiteX1" fmla="*/ 2376264 w 2376264"/>
              <a:gd name="connsiteY1" fmla="*/ 84666 h 372698"/>
              <a:gd name="connsiteX2" fmla="*/ 2376264 w 2376264"/>
              <a:gd name="connsiteY2" fmla="*/ 372698 h 372698"/>
              <a:gd name="connsiteX3" fmla="*/ 0 w 2376264"/>
              <a:gd name="connsiteY3" fmla="*/ 372698 h 372698"/>
              <a:gd name="connsiteX4" fmla="*/ 0 w 2376264"/>
              <a:gd name="connsiteY4" fmla="*/ 84666 h 372698"/>
              <a:gd name="connsiteX0" fmla="*/ 0 w 2376264"/>
              <a:gd name="connsiteY0" fmla="*/ 87841 h 375873"/>
              <a:gd name="connsiteX1" fmla="*/ 2376264 w 2376264"/>
              <a:gd name="connsiteY1" fmla="*/ 87841 h 375873"/>
              <a:gd name="connsiteX2" fmla="*/ 2376264 w 2376264"/>
              <a:gd name="connsiteY2" fmla="*/ 375873 h 375873"/>
              <a:gd name="connsiteX3" fmla="*/ 0 w 2376264"/>
              <a:gd name="connsiteY3" fmla="*/ 375873 h 375873"/>
              <a:gd name="connsiteX4" fmla="*/ 0 w 2376264"/>
              <a:gd name="connsiteY4" fmla="*/ 87841 h 375873"/>
              <a:gd name="connsiteX0" fmla="*/ 0 w 2376264"/>
              <a:gd name="connsiteY0" fmla="*/ 135466 h 423498"/>
              <a:gd name="connsiteX1" fmla="*/ 2376264 w 2376264"/>
              <a:gd name="connsiteY1" fmla="*/ 135466 h 423498"/>
              <a:gd name="connsiteX2" fmla="*/ 2376264 w 2376264"/>
              <a:gd name="connsiteY2" fmla="*/ 423498 h 423498"/>
              <a:gd name="connsiteX3" fmla="*/ 0 w 2376264"/>
              <a:gd name="connsiteY3" fmla="*/ 423498 h 423498"/>
              <a:gd name="connsiteX4" fmla="*/ 0 w 2376264"/>
              <a:gd name="connsiteY4" fmla="*/ 135466 h 423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423498">
                <a:moveTo>
                  <a:pt x="0" y="135466"/>
                </a:moveTo>
                <a:cubicBezTo>
                  <a:pt x="792088" y="135466"/>
                  <a:pt x="1986607" y="-169333"/>
                  <a:pt x="2376264" y="135466"/>
                </a:cubicBezTo>
                <a:lnTo>
                  <a:pt x="2376264" y="423498"/>
                </a:lnTo>
                <a:lnTo>
                  <a:pt x="0" y="423498"/>
                </a:lnTo>
                <a:lnTo>
                  <a:pt x="0" y="135466"/>
                </a:lnTo>
                <a:close/>
              </a:path>
            </a:pathLst>
          </a:custGeom>
        </p:spPr>
        <p:style>
          <a:lnRef idx="0">
            <a:schemeClr val="accent2"/>
          </a:lnRef>
          <a:fillRef idx="3">
            <a:schemeClr val="accent2"/>
          </a:fillRef>
          <a:effectRef idx="3">
            <a:schemeClr val="accent2"/>
          </a:effectRef>
          <a:fontRef idx="minor">
            <a:schemeClr val="lt1"/>
          </a:fontRef>
        </p:style>
        <p:txBody>
          <a:bodyPr lIns="36000" tIns="0" rIns="36000" bIns="0" rtlCol="0" anchor="b" anchorCtr="0"/>
          <a:lstStyle/>
          <a:p>
            <a:pPr algn="ctr"/>
            <a:r>
              <a:rPr lang="fr-FR" b="1" dirty="0" smtClean="0">
                <a:solidFill>
                  <a:schemeClr val="bg1"/>
                </a:solidFill>
              </a:rPr>
              <a:t>Document </a:t>
            </a:r>
            <a:r>
              <a:rPr lang="fr-FR" b="1" dirty="0">
                <a:solidFill>
                  <a:schemeClr val="bg1"/>
                </a:solidFill>
              </a:rPr>
              <a:t>4</a:t>
            </a:r>
            <a:endParaRPr lang="fr-FR" b="1" dirty="0">
              <a:solidFill>
                <a:schemeClr val="bg1"/>
              </a:solidFill>
            </a:endParaRPr>
          </a:p>
        </p:txBody>
      </p:sp>
      <p:sp>
        <p:nvSpPr>
          <p:cNvPr id="17" name="Ellipse 16"/>
          <p:cNvSpPr/>
          <p:nvPr/>
        </p:nvSpPr>
        <p:spPr>
          <a:xfrm>
            <a:off x="596533" y="3908935"/>
            <a:ext cx="2049746" cy="1307313"/>
          </a:xfrm>
          <a:prstGeom prst="ellipse">
            <a:avLst/>
          </a:prstGeom>
          <a:solidFill>
            <a:srgbClr val="FF7605">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p:nvSpPr>
        <p:spPr>
          <a:xfrm>
            <a:off x="3108215" y="3903612"/>
            <a:ext cx="893924" cy="869099"/>
          </a:xfrm>
          <a:prstGeom prst="ellipse">
            <a:avLst/>
          </a:prstGeom>
          <a:solidFill>
            <a:srgbClr val="FF7605">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p:cNvSpPr/>
          <p:nvPr/>
        </p:nvSpPr>
        <p:spPr>
          <a:xfrm>
            <a:off x="2049535" y="2586109"/>
            <a:ext cx="1045044" cy="1130709"/>
          </a:xfrm>
          <a:prstGeom prst="ellipse">
            <a:avLst/>
          </a:prstGeom>
          <a:solidFill>
            <a:srgbClr val="FF7605">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p:cNvSpPr/>
          <p:nvPr/>
        </p:nvSpPr>
        <p:spPr>
          <a:xfrm>
            <a:off x="4925810" y="2813647"/>
            <a:ext cx="893924" cy="1063106"/>
          </a:xfrm>
          <a:prstGeom prst="ellipse">
            <a:avLst/>
          </a:prstGeom>
          <a:solidFill>
            <a:srgbClr val="FF7605">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p:cNvSpPr/>
          <p:nvPr/>
        </p:nvSpPr>
        <p:spPr>
          <a:xfrm>
            <a:off x="3478834" y="2902568"/>
            <a:ext cx="1139722" cy="1184308"/>
          </a:xfrm>
          <a:prstGeom prst="ellipse">
            <a:avLst/>
          </a:prstGeom>
          <a:solidFill>
            <a:srgbClr val="FF7605">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150546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16" restart="whenNotActive" fill="hold" evtFilter="cancelBubble" nodeType="interactiveSeq">
                <p:stCondLst>
                  <p:cond evt="onClick" delay="0">
                    <p:tgtEl>
                      <p:spTgt spid="21"/>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3" restart="whenNotActive" fill="hold" evtFilter="cancelBubble" nodeType="interactiveSeq">
                <p:stCondLst>
                  <p:cond evt="onClick" delay="0">
                    <p:tgtEl>
                      <p:spTgt spid="20"/>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childTnLst>
        </p:cTn>
      </p:par>
    </p:tnLst>
    <p:bldLst>
      <p:bldP spid="2" grpId="0" animBg="1"/>
      <p:bldP spid="6" grpId="0" animBg="1"/>
      <p:bldP spid="7" grpId="0" animBg="1"/>
      <p:bldP spid="8" grpId="0" animBg="1"/>
      <p:bldP spid="9" grpId="0" animBg="1"/>
      <p:bldP spid="3" grpId="0"/>
      <p:bldP spid="10"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1052736"/>
            <a:ext cx="8568952" cy="5616624"/>
          </a:xfrm>
        </p:spPr>
        <p:txBody>
          <a:bodyPr>
            <a:noAutofit/>
          </a:bodyPr>
          <a:lstStyle/>
          <a:p>
            <a:pPr marL="0" indent="0" algn="just">
              <a:spcBef>
                <a:spcPts val="1200"/>
              </a:spcBef>
              <a:buNone/>
            </a:pPr>
            <a:r>
              <a:rPr lang="fr-FR" sz="2700" dirty="0">
                <a:solidFill>
                  <a:schemeClr val="accent1">
                    <a:lumMod val="50000"/>
                  </a:schemeClr>
                </a:solidFill>
              </a:rPr>
              <a:t>« Alors </a:t>
            </a:r>
            <a:r>
              <a:rPr lang="fr-FR" sz="2700" dirty="0" err="1">
                <a:solidFill>
                  <a:schemeClr val="accent1">
                    <a:lumMod val="50000"/>
                  </a:schemeClr>
                </a:solidFill>
              </a:rPr>
              <a:t>Abd</a:t>
            </a:r>
            <a:r>
              <a:rPr lang="fr-FR" sz="2700" dirty="0">
                <a:solidFill>
                  <a:schemeClr val="accent1">
                    <a:lumMod val="50000"/>
                  </a:schemeClr>
                </a:solidFill>
              </a:rPr>
              <a:t>-er-</a:t>
            </a:r>
            <a:r>
              <a:rPr lang="fr-FR" sz="2700" dirty="0" err="1">
                <a:solidFill>
                  <a:schemeClr val="accent1">
                    <a:lumMod val="50000"/>
                  </a:schemeClr>
                </a:solidFill>
              </a:rPr>
              <a:t>Rhâman</a:t>
            </a:r>
            <a:r>
              <a:rPr lang="fr-FR" sz="2700" dirty="0">
                <a:solidFill>
                  <a:schemeClr val="accent1">
                    <a:lumMod val="50000"/>
                  </a:schemeClr>
                </a:solidFill>
              </a:rPr>
              <a:t>, en poursuivant le susdit duc Eudes, décide d’aller piller l’église de Tours tout en détruisant sur son chemin les palais et en </a:t>
            </a:r>
            <a:r>
              <a:rPr lang="fr-FR" sz="2700" dirty="0" err="1">
                <a:solidFill>
                  <a:schemeClr val="accent1">
                    <a:lumMod val="50000"/>
                  </a:schemeClr>
                </a:solidFill>
              </a:rPr>
              <a:t>brûlant</a:t>
            </a:r>
            <a:r>
              <a:rPr lang="fr-FR" sz="2700" dirty="0">
                <a:solidFill>
                  <a:schemeClr val="accent1">
                    <a:lumMod val="50000"/>
                  </a:schemeClr>
                </a:solidFill>
              </a:rPr>
              <a:t> les églises.</a:t>
            </a:r>
          </a:p>
          <a:p>
            <a:pPr marL="0" indent="0" algn="just">
              <a:spcBef>
                <a:spcPts val="1200"/>
              </a:spcBef>
              <a:buNone/>
            </a:pPr>
            <a:r>
              <a:rPr lang="fr-FR" sz="2700" dirty="0">
                <a:solidFill>
                  <a:schemeClr val="accent1">
                    <a:lumMod val="50000"/>
                  </a:schemeClr>
                </a:solidFill>
              </a:rPr>
              <a:t>Le maire du palais d’Austrasie en France intérieure, nommé Charles, homme belliqueux depuis son jeune âge et expert dans l’art militaire, prévenu par Eudes, lui fait front.</a:t>
            </a:r>
          </a:p>
          <a:p>
            <a:pPr marL="0" indent="0" algn="just">
              <a:spcBef>
                <a:spcPts val="1200"/>
              </a:spcBef>
              <a:buNone/>
            </a:pPr>
            <a:r>
              <a:rPr lang="fr-FR" sz="2700" dirty="0">
                <a:solidFill>
                  <a:schemeClr val="accent1">
                    <a:lumMod val="50000"/>
                  </a:schemeClr>
                </a:solidFill>
              </a:rPr>
              <a:t>Mais lorsque les gens d’Austrasie, supérieurs par la masse de leurs membres et plus ardents par leur main armée de fer, en frappant au cœur, eurent trouvé le toi, ils le tuent ; dès qu’il fait nuit le combat prend fin, et ils lèvent en l’air leurs épées avec mépris. »</a:t>
            </a:r>
          </a:p>
          <a:p>
            <a:pPr marL="0" indent="0" algn="r">
              <a:spcBef>
                <a:spcPts val="1500"/>
              </a:spcBef>
              <a:buNone/>
            </a:pPr>
            <a:r>
              <a:rPr lang="fr-FR" sz="2700" i="1" dirty="0" smtClean="0">
                <a:solidFill>
                  <a:schemeClr val="accent1">
                    <a:lumMod val="50000"/>
                  </a:schemeClr>
                </a:solidFill>
              </a:rPr>
              <a:t>Anonyme de Cordoue</a:t>
            </a:r>
            <a:endParaRPr lang="fr-FR" sz="2700" i="1" dirty="0">
              <a:solidFill>
                <a:schemeClr val="accent1">
                  <a:lumMod val="50000"/>
                </a:schemeClr>
              </a:solidFill>
            </a:endParaRPr>
          </a:p>
        </p:txBody>
      </p:sp>
      <p:sp>
        <p:nvSpPr>
          <p:cNvPr id="4" name="Rectangle 13"/>
          <p:cNvSpPr/>
          <p:nvPr/>
        </p:nvSpPr>
        <p:spPr>
          <a:xfrm>
            <a:off x="467544" y="213724"/>
            <a:ext cx="2376264" cy="351491"/>
          </a:xfrm>
          <a:custGeom>
            <a:avLst/>
            <a:gdLst>
              <a:gd name="connsiteX0" fmla="*/ 0 w 2376264"/>
              <a:gd name="connsiteY0" fmla="*/ 0 h 288032"/>
              <a:gd name="connsiteX1" fmla="*/ 2376264 w 2376264"/>
              <a:gd name="connsiteY1" fmla="*/ 0 h 288032"/>
              <a:gd name="connsiteX2" fmla="*/ 2376264 w 2376264"/>
              <a:gd name="connsiteY2" fmla="*/ 288032 h 288032"/>
              <a:gd name="connsiteX3" fmla="*/ 0 w 2376264"/>
              <a:gd name="connsiteY3" fmla="*/ 288032 h 288032"/>
              <a:gd name="connsiteX4" fmla="*/ 0 w 2376264"/>
              <a:gd name="connsiteY4" fmla="*/ 0 h 288032"/>
              <a:gd name="connsiteX0" fmla="*/ 0 w 2376264"/>
              <a:gd name="connsiteY0" fmla="*/ 0 h 288032"/>
              <a:gd name="connsiteX1" fmla="*/ 2376264 w 2376264"/>
              <a:gd name="connsiteY1" fmla="*/ 0 h 288032"/>
              <a:gd name="connsiteX2" fmla="*/ 2376264 w 2376264"/>
              <a:gd name="connsiteY2" fmla="*/ 288032 h 288032"/>
              <a:gd name="connsiteX3" fmla="*/ 0 w 2376264"/>
              <a:gd name="connsiteY3" fmla="*/ 288032 h 288032"/>
              <a:gd name="connsiteX4" fmla="*/ 0 w 2376264"/>
              <a:gd name="connsiteY4" fmla="*/ 0 h 288032"/>
              <a:gd name="connsiteX0" fmla="*/ 0 w 2376264"/>
              <a:gd name="connsiteY0" fmla="*/ 84666 h 372698"/>
              <a:gd name="connsiteX1" fmla="*/ 2376264 w 2376264"/>
              <a:gd name="connsiteY1" fmla="*/ 84666 h 372698"/>
              <a:gd name="connsiteX2" fmla="*/ 2376264 w 2376264"/>
              <a:gd name="connsiteY2" fmla="*/ 372698 h 372698"/>
              <a:gd name="connsiteX3" fmla="*/ 0 w 2376264"/>
              <a:gd name="connsiteY3" fmla="*/ 372698 h 372698"/>
              <a:gd name="connsiteX4" fmla="*/ 0 w 2376264"/>
              <a:gd name="connsiteY4" fmla="*/ 84666 h 372698"/>
              <a:gd name="connsiteX0" fmla="*/ 0 w 2376264"/>
              <a:gd name="connsiteY0" fmla="*/ 87841 h 375873"/>
              <a:gd name="connsiteX1" fmla="*/ 2376264 w 2376264"/>
              <a:gd name="connsiteY1" fmla="*/ 87841 h 375873"/>
              <a:gd name="connsiteX2" fmla="*/ 2376264 w 2376264"/>
              <a:gd name="connsiteY2" fmla="*/ 375873 h 375873"/>
              <a:gd name="connsiteX3" fmla="*/ 0 w 2376264"/>
              <a:gd name="connsiteY3" fmla="*/ 375873 h 375873"/>
              <a:gd name="connsiteX4" fmla="*/ 0 w 2376264"/>
              <a:gd name="connsiteY4" fmla="*/ 87841 h 375873"/>
              <a:gd name="connsiteX0" fmla="*/ 0 w 2376264"/>
              <a:gd name="connsiteY0" fmla="*/ 135466 h 423498"/>
              <a:gd name="connsiteX1" fmla="*/ 2376264 w 2376264"/>
              <a:gd name="connsiteY1" fmla="*/ 135466 h 423498"/>
              <a:gd name="connsiteX2" fmla="*/ 2376264 w 2376264"/>
              <a:gd name="connsiteY2" fmla="*/ 423498 h 423498"/>
              <a:gd name="connsiteX3" fmla="*/ 0 w 2376264"/>
              <a:gd name="connsiteY3" fmla="*/ 423498 h 423498"/>
              <a:gd name="connsiteX4" fmla="*/ 0 w 2376264"/>
              <a:gd name="connsiteY4" fmla="*/ 135466 h 423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423498">
                <a:moveTo>
                  <a:pt x="0" y="135466"/>
                </a:moveTo>
                <a:cubicBezTo>
                  <a:pt x="792088" y="135466"/>
                  <a:pt x="1986607" y="-169333"/>
                  <a:pt x="2376264" y="135466"/>
                </a:cubicBezTo>
                <a:lnTo>
                  <a:pt x="2376264" y="423498"/>
                </a:lnTo>
                <a:lnTo>
                  <a:pt x="0" y="423498"/>
                </a:lnTo>
                <a:lnTo>
                  <a:pt x="0" y="135466"/>
                </a:lnTo>
                <a:close/>
              </a:path>
            </a:pathLst>
          </a:custGeom>
        </p:spPr>
        <p:style>
          <a:lnRef idx="0">
            <a:schemeClr val="accent2"/>
          </a:lnRef>
          <a:fillRef idx="3">
            <a:schemeClr val="accent2"/>
          </a:fillRef>
          <a:effectRef idx="3">
            <a:schemeClr val="accent2"/>
          </a:effectRef>
          <a:fontRef idx="minor">
            <a:schemeClr val="lt1"/>
          </a:fontRef>
        </p:style>
        <p:txBody>
          <a:bodyPr lIns="36000" tIns="0" rIns="36000" bIns="0" rtlCol="0" anchor="b" anchorCtr="0"/>
          <a:lstStyle/>
          <a:p>
            <a:pPr algn="ctr"/>
            <a:r>
              <a:rPr lang="fr-FR" b="1" dirty="0" smtClean="0">
                <a:solidFill>
                  <a:schemeClr val="bg1"/>
                </a:solidFill>
              </a:rPr>
              <a:t>Document </a:t>
            </a:r>
            <a:r>
              <a:rPr lang="fr-FR" b="1" dirty="0" smtClean="0">
                <a:solidFill>
                  <a:schemeClr val="bg1"/>
                </a:solidFill>
              </a:rPr>
              <a:t>5</a:t>
            </a:r>
            <a:endParaRPr lang="fr-FR" b="1" dirty="0">
              <a:solidFill>
                <a:schemeClr val="bg1"/>
              </a:solidFill>
            </a:endParaRPr>
          </a:p>
        </p:txBody>
      </p:sp>
    </p:spTree>
    <p:extLst>
      <p:ext uri="{BB962C8B-B14F-4D97-AF65-F5344CB8AC3E}">
        <p14:creationId xmlns:p14="http://schemas.microsoft.com/office/powerpoint/2010/main" val="34565356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rmique">
  <a:themeElements>
    <a:clrScheme name="thermiqu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thermique">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ermiqu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317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38100" dir="8100000" rotWithShape="0">
              <a:srgbClr val="000000">
                <a:alpha val="45000"/>
              </a:srgbClr>
            </a:outerShdw>
          </a:effectLst>
        </a:effectStyle>
        <a:effectStyle>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a:effectStyle>
      </a:effectStyleLst>
      <a:bgFillStyleLst>
        <a:solidFill>
          <a:schemeClr val="phClr"/>
        </a:solidFill>
        <a:gradFill rotWithShape="1">
          <a:gsLst>
            <a:gs pos="0">
              <a:schemeClr val="phClr">
                <a:tint val="100000"/>
                <a:lumMod val="125000"/>
              </a:schemeClr>
            </a:gs>
            <a:gs pos="55000">
              <a:schemeClr val="phClr">
                <a:shade val="100000"/>
                <a:satMod val="100000"/>
                <a:lumMod val="100000"/>
              </a:schemeClr>
            </a:gs>
            <a:gs pos="100000">
              <a:schemeClr val="phClr">
                <a:shade val="90000"/>
                <a:satMod val="300000"/>
                <a:lumMod val="95000"/>
              </a:schemeClr>
            </a:gs>
          </a:gsLst>
          <a:lin ang="5400000" scaled="0"/>
        </a:gradFill>
        <a:blipFill>
          <a:blip xmlns:r="http://schemas.openxmlformats.org/officeDocument/2006/relationships" r:embed="rId1">
            <a:duotone>
              <a:schemeClr val="phClr">
                <a:shade val="80000"/>
              </a:schemeClr>
              <a:schemeClr val="phClr">
                <a:tint val="98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TC101859868[[fn=Thermique]]</Template>
  <TotalTime>131</TotalTime>
  <Words>96</Words>
  <Application>Microsoft Office PowerPoint</Application>
  <PresentationFormat>Affichage à l'écran (4:3)</PresentationFormat>
  <Paragraphs>35</Paragraphs>
  <Slides>10</Slides>
  <Notes>0</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thermique</vt:lpstr>
      <vt:lpstr>Que sont devenus les royaumes mérovingiens ?</vt:lpstr>
      <vt:lpstr>Quelles sont les limites du royaume franc ?</vt:lpstr>
      <vt:lpstr>Présentation PowerPoint</vt:lpstr>
      <vt:lpstr>Comment les royaumes mérovingiens sont-ils apparus ?</vt:lpstr>
      <vt:lpstr>Présentation PowerPoint</vt:lpstr>
      <vt:lpstr>Pourquoi les rois mérovingiens ont-ils perdu leur pouvoir ?</vt:lpstr>
      <vt:lpstr>Présentation PowerPoint</vt:lpstr>
      <vt:lpstr>Pourquoi la bataille de Poitiers a-t-elle eu lieu?</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 sont les Mérovingiens ?</dc:title>
  <dc:creator>Virginie Bonté</dc:creator>
  <cp:lastModifiedBy>Virginie Bonté</cp:lastModifiedBy>
  <cp:revision>13</cp:revision>
  <dcterms:created xsi:type="dcterms:W3CDTF">2011-12-07T18:27:36Z</dcterms:created>
  <dcterms:modified xsi:type="dcterms:W3CDTF">2013-02-03T12:07:37Z</dcterms:modified>
</cp:coreProperties>
</file>