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79" r:id="rId3"/>
    <p:sldId id="280" r:id="rId4"/>
    <p:sldId id="281" r:id="rId5"/>
    <p:sldId id="282" r:id="rId6"/>
    <p:sldId id="283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C5503"/>
    <a:srgbClr val="000000"/>
    <a:srgbClr val="4A7CBB"/>
    <a:srgbClr val="FF7605"/>
    <a:srgbClr val="FFFF00"/>
    <a:srgbClr val="00B0F0"/>
    <a:srgbClr val="4D4643"/>
    <a:srgbClr val="FF0000"/>
    <a:srgbClr val="DA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94431" autoAdjust="0"/>
  </p:normalViewPr>
  <p:slideViewPr>
    <p:cSldViewPr showGuides="1">
      <p:cViewPr varScale="1">
        <p:scale>
          <a:sx n="84" d="100"/>
          <a:sy n="84" d="100"/>
        </p:scale>
        <p:origin x="-10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255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07852-D9D3-4A48-8030-2D23B2A05006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263DE-36D5-4F35-9C1F-853B8036F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270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11BD46-928C-457D-ABB5-440392A391C6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32278-85DB-4D80-A577-9707CD79A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276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D010-431E-4E82-9DD8-DDC1F57029BA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D010-431E-4E82-9DD8-DDC1F57029BA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D010-431E-4E82-9DD8-DDC1F57029BA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/>
          <a:p>
            <a:fld id="{717C3331-65ED-4A95-893C-6570A75558F5}" type="slidenum">
              <a:rPr lang="fr-FR" smtClean="0"/>
              <a:t>‹N°›</a:t>
            </a:fld>
            <a:endParaRPr lang="fr-F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D010-431E-4E82-9DD8-DDC1F57029BA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/>
          <a:p>
            <a:fld id="{717C3331-65ED-4A95-893C-6570A75558F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D010-431E-4E82-9DD8-DDC1F57029BA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/>
          <a:p>
            <a:fld id="{717C3331-65ED-4A95-893C-6570A75558F5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D010-431E-4E82-9DD8-DDC1F57029BA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/>
          <a:p>
            <a:fld id="{717C3331-65ED-4A95-893C-6570A75558F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D010-431E-4E82-9DD8-DDC1F57029BA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/>
          <a:p>
            <a:fld id="{717C3331-65ED-4A95-893C-6570A75558F5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B24D010-431E-4E82-9DD8-DDC1F57029BA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/>
          <a:p>
            <a:fld id="{717C3331-65ED-4A95-893C-6570A75558F5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D010-431E-4E82-9DD8-DDC1F57029BA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/>
          <a:p>
            <a:fld id="{717C3331-65ED-4A95-893C-6570A75558F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D010-431E-4E82-9DD8-DDC1F57029BA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/>
          <a:p>
            <a:fld id="{717C3331-65ED-4A95-893C-6570A75558F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D010-431E-4E82-9DD8-DDC1F57029BA}" type="datetimeFigureOut">
              <a:rPr lang="fr-FR" smtClean="0"/>
              <a:t>01/09/2012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/>
          <a:p>
            <a:fld id="{717C3331-65ED-4A95-893C-6570A75558F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B24D010-431E-4E82-9DD8-DDC1F57029BA}" type="datetimeFigureOut">
              <a:rPr lang="fr-FR" smtClean="0"/>
              <a:t>01/09/2012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13892" y="2348880"/>
            <a:ext cx="7848873" cy="2160240"/>
          </a:xfrm>
          <a:solidFill>
            <a:srgbClr val="FDD0B5"/>
          </a:solidFill>
          <a:ln w="38100" cap="sq" cmpd="thinThick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0800" dist="127000" dir="19140000" algn="bl" rotWithShape="0">
              <a:schemeClr val="accent1">
                <a:lumMod val="50000"/>
                <a:alpha val="40000"/>
              </a:schemeClr>
            </a:outerShdw>
          </a:effectLst>
        </p:spPr>
        <p:txBody>
          <a:bodyPr anchor="ctr" anchorCtr="0"/>
          <a:lstStyle/>
          <a:p>
            <a:pPr algn="ctr"/>
            <a:r>
              <a:rPr lang="fr-FR" sz="7500" cap="small" dirty="0" smtClean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mesurer le temps</a:t>
            </a:r>
            <a:endParaRPr lang="fr-FR" sz="7500" cap="small" dirty="0">
              <a:ln w="1270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013892" y="2366108"/>
            <a:ext cx="7848873" cy="2160240"/>
          </a:xfrm>
          <a:prstGeom prst="rect">
            <a:avLst/>
          </a:prstGeom>
          <a:solidFill>
            <a:srgbClr val="FDD0B5"/>
          </a:solidFill>
          <a:ln w="38100" cap="sq" cmpd="thinThick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0800" dist="127000" dir="19140000" algn="bl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15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7500" cap="small" smtClean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Comment mesure-</a:t>
            </a:r>
          </a:p>
          <a:p>
            <a:pPr algn="ctr"/>
            <a:r>
              <a:rPr lang="fr-FR" sz="7500" cap="small" smtClean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t-on le temps ?</a:t>
            </a:r>
            <a:endParaRPr lang="fr-FR" sz="7500" cap="small" dirty="0">
              <a:ln w="1270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3" descr="E:\1213 CM1 Reisz\Histoire\Mesure du temps\poz-horlogeC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212" y="157069"/>
            <a:ext cx="1862231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71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 descr="E:\1213 CM1 Reisz\Histoire\Mesure du temps\poz-horlogeC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6" y="44624"/>
            <a:ext cx="1009650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E:\1213 CM1 Reisz\Histoire\Mesure du temps\images\mesure-du-temps_instrument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03" y="1340768"/>
            <a:ext cx="8703261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259632" y="166137"/>
            <a:ext cx="7884368" cy="4770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500" b="1" dirty="0" smtClean="0">
                <a:solidFill>
                  <a:schemeClr val="tx1">
                    <a:lumMod val="50000"/>
                  </a:schemeClr>
                </a:solidFill>
                <a:latin typeface="Sassoon Infant Std" pitchFamily="34" charset="0"/>
              </a:rPr>
              <a:t>Trouve le nom des instruments de mesure du temps.</a:t>
            </a:r>
            <a:endParaRPr lang="fr-FR" sz="2500" b="1" dirty="0">
              <a:solidFill>
                <a:schemeClr val="tx1">
                  <a:lumMod val="50000"/>
                </a:schemeClr>
              </a:solidFill>
              <a:latin typeface="Sassoon Infant Std" pitchFamily="34" charset="0"/>
            </a:endParaRPr>
          </a:p>
        </p:txBody>
      </p:sp>
      <p:sp>
        <p:nvSpPr>
          <p:cNvPr id="14" name="Rectangle à coins arrondis 13">
            <a:hlinkClick r:id="rId4" action="ppaction://hlinksldjump"/>
          </p:cNvPr>
          <p:cNvSpPr/>
          <p:nvPr/>
        </p:nvSpPr>
        <p:spPr>
          <a:xfrm>
            <a:off x="7740352" y="6237312"/>
            <a:ext cx="1368152" cy="576064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 Infant Std" pitchFamily="34" charset="0"/>
              </a:rPr>
              <a:t>Correction</a:t>
            </a:r>
            <a:endParaRPr lang="fr-F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ssoon Infan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69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1213 CM1 Reisz\Histoire\Mesure du temps\poz-horlogeC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6" y="44624"/>
            <a:ext cx="1009650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259632" y="215642"/>
            <a:ext cx="7884368" cy="4770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500" b="1" dirty="0" smtClean="0">
                <a:solidFill>
                  <a:schemeClr val="tx1">
                    <a:lumMod val="50000"/>
                  </a:schemeClr>
                </a:solidFill>
                <a:latin typeface="Sassoon Infant Std" pitchFamily="34" charset="0"/>
              </a:rPr>
              <a:t>Trouve le nom des instruments de mesure du temps.</a:t>
            </a:r>
            <a:endParaRPr lang="fr-FR" sz="2500" b="1" dirty="0">
              <a:solidFill>
                <a:schemeClr val="tx1">
                  <a:lumMod val="50000"/>
                </a:schemeClr>
              </a:solidFill>
              <a:latin typeface="Sassoon Infant Std" pitchFamily="34" charset="0"/>
            </a:endParaRPr>
          </a:p>
        </p:txBody>
      </p:sp>
      <p:pic>
        <p:nvPicPr>
          <p:cNvPr id="2051" name="Picture 3" descr="E:\1213 CM1 Reisz\Histoire\Mesure du temps\images\cadran solair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655" y="1247762"/>
            <a:ext cx="865187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1213 CM1 Reisz\Histoire\Mesure du temps\images\calendri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93" y="4725144"/>
            <a:ext cx="2197100" cy="162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1213 CM1 Reisz\Histoire\Mesure du temps\images\chronometr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67" y="1247762"/>
            <a:ext cx="10572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E:\1213 CM1 Reisz\Histoire\Mesure du temps\images\ephemerid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932" y="1247762"/>
            <a:ext cx="974725" cy="98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:\1213 CM1 Reisz\Histoire\Mesure du temps\images\fris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726" y="4725144"/>
            <a:ext cx="4240213" cy="186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E:\1213 CM1 Reisz\Histoire\Mesure du temps\images\montr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939" y="1247762"/>
            <a:ext cx="1524000" cy="94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E:\1213 CM1 Reisz\Histoire\Mesure du temps\images\sablier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249" y="2959869"/>
            <a:ext cx="81915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E:\1213 CM1 Reisz\Histoire\Mesure du temps\images\emploi du temp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890" y="2924944"/>
            <a:ext cx="3379788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E:\1213 CM1 Reisz\Histoire\Mesure du temps\images\reveil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817" y="2966219"/>
            <a:ext cx="884237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95176" y="2303874"/>
            <a:ext cx="192225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>
                <a:solidFill>
                  <a:srgbClr val="000000"/>
                </a:solidFill>
              </a:rPr>
              <a:t>chronomètre</a:t>
            </a:r>
            <a:endParaRPr lang="fr-FR" sz="2500" b="1" dirty="0">
              <a:solidFill>
                <a:srgbClr val="00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701212" y="2303874"/>
            <a:ext cx="20460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>
                <a:solidFill>
                  <a:srgbClr val="000000"/>
                </a:solidFill>
              </a:rPr>
              <a:t>cadran solaire</a:t>
            </a:r>
            <a:endParaRPr lang="fr-FR" sz="2500" b="1" dirty="0">
              <a:solidFill>
                <a:srgbClr val="00000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173048" y="2303874"/>
            <a:ext cx="180049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>
                <a:solidFill>
                  <a:srgbClr val="000000"/>
                </a:solidFill>
              </a:rPr>
              <a:t>éphéméride</a:t>
            </a:r>
            <a:endParaRPr lang="fr-FR" sz="2500" b="1" dirty="0">
              <a:solidFill>
                <a:srgbClr val="000000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7491747" y="2303874"/>
            <a:ext cx="117038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>
                <a:solidFill>
                  <a:srgbClr val="000000"/>
                </a:solidFill>
              </a:rPr>
              <a:t>montre</a:t>
            </a:r>
            <a:endParaRPr lang="fr-FR" sz="2500" b="1" dirty="0">
              <a:solidFill>
                <a:srgbClr val="00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200142" y="4005064"/>
            <a:ext cx="9235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>
                <a:solidFill>
                  <a:srgbClr val="000000"/>
                </a:solidFill>
              </a:rPr>
              <a:t>réveil</a:t>
            </a:r>
            <a:endParaRPr lang="fr-FR" sz="2500" b="1" dirty="0">
              <a:solidFill>
                <a:srgbClr val="00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275856" y="4005064"/>
            <a:ext cx="107593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>
                <a:solidFill>
                  <a:srgbClr val="000000"/>
                </a:solidFill>
              </a:rPr>
              <a:t>sablier</a:t>
            </a:r>
            <a:endParaRPr lang="fr-FR" sz="2500" b="1" dirty="0">
              <a:solidFill>
                <a:srgbClr val="00000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907273" y="4005064"/>
            <a:ext cx="242502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>
                <a:solidFill>
                  <a:srgbClr val="000000"/>
                </a:solidFill>
              </a:rPr>
              <a:t>emploi du temps</a:t>
            </a:r>
          </a:p>
          <a:p>
            <a:r>
              <a:rPr lang="fr-FR" sz="2500" b="1" dirty="0" smtClean="0">
                <a:solidFill>
                  <a:srgbClr val="000000"/>
                </a:solidFill>
              </a:rPr>
              <a:t>hebdomadaire</a:t>
            </a:r>
            <a:endParaRPr lang="fr-FR" sz="2500" b="1" dirty="0">
              <a:solidFill>
                <a:srgbClr val="00000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927667" y="6350543"/>
            <a:ext cx="25135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>
                <a:solidFill>
                  <a:srgbClr val="000000"/>
                </a:solidFill>
              </a:rPr>
              <a:t>calendrier annuel</a:t>
            </a:r>
            <a:endParaRPr lang="fr-FR" sz="2500" b="1" dirty="0">
              <a:solidFill>
                <a:srgbClr val="000000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301240" y="6350543"/>
            <a:ext cx="27865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 smtClean="0">
                <a:solidFill>
                  <a:srgbClr val="000000"/>
                </a:solidFill>
              </a:rPr>
              <a:t>frise chronologique</a:t>
            </a:r>
            <a:endParaRPr lang="fr-FR" sz="2500" b="1" dirty="0">
              <a:solidFill>
                <a:srgbClr val="0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211960" y="611396"/>
            <a:ext cx="5102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Cliquer sur les objets pour faire apparaitre leur nom.</a:t>
            </a:r>
            <a:endParaRPr lang="fr-FR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8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  <p:bldLst>
      <p:bldP spid="6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1213 CM1 Reisz\Histoire\Mesure du temps\poz-horlogeC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6" y="44624"/>
            <a:ext cx="1009650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259632" y="166137"/>
            <a:ext cx="7884368" cy="4770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500" b="1" dirty="0" smtClean="0">
                <a:solidFill>
                  <a:schemeClr val="tx1">
                    <a:lumMod val="50000"/>
                  </a:schemeClr>
                </a:solidFill>
                <a:latin typeface="Sassoon Infant Std" pitchFamily="34" charset="0"/>
              </a:rPr>
              <a:t>Complète le schéma avec la date d’aujourd’hui.</a:t>
            </a:r>
            <a:endParaRPr lang="fr-FR" sz="2500" b="1" dirty="0">
              <a:solidFill>
                <a:schemeClr val="tx1">
                  <a:lumMod val="50000"/>
                </a:schemeClr>
              </a:solidFill>
              <a:latin typeface="Sassoon Infant Std" pitchFamily="34" charset="0"/>
            </a:endParaRPr>
          </a:p>
        </p:txBody>
      </p:sp>
      <p:pic>
        <p:nvPicPr>
          <p:cNvPr id="3074" name="Picture 2" descr="E:\1213 CM1 Reisz\Histoire\Mesure du temps\images\da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7" r="30204"/>
          <a:stretch/>
        </p:blipFill>
        <p:spPr bwMode="auto">
          <a:xfrm>
            <a:off x="251520" y="1196752"/>
            <a:ext cx="8856983" cy="31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1213 CM1 Reisz\Histoire\Mesure du temps\images\da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5"/>
          <a:stretch/>
        </p:blipFill>
        <p:spPr bwMode="auto">
          <a:xfrm>
            <a:off x="5508104" y="3645024"/>
            <a:ext cx="3490461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364088" y="3645024"/>
            <a:ext cx="3744415" cy="3096344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5472099" y="3285177"/>
            <a:ext cx="3528392" cy="861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500" b="1" dirty="0" smtClean="0">
                <a:solidFill>
                  <a:schemeClr val="tx1">
                    <a:lumMod val="50000"/>
                  </a:schemeClr>
                </a:solidFill>
                <a:latin typeface="Sassoon Infant Std" pitchFamily="34" charset="0"/>
              </a:rPr>
              <a:t>Écris la date sous une forme abrégée.</a:t>
            </a:r>
            <a:endParaRPr lang="fr-FR" sz="2500" b="1" dirty="0">
              <a:solidFill>
                <a:schemeClr val="tx1">
                  <a:lumMod val="50000"/>
                </a:schemeClr>
              </a:solidFill>
              <a:latin typeface="Sassoon Infan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25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e 30"/>
          <p:cNvGrpSpPr/>
          <p:nvPr/>
        </p:nvGrpSpPr>
        <p:grpSpPr>
          <a:xfrm>
            <a:off x="1117068" y="908719"/>
            <a:ext cx="7775412" cy="5848992"/>
            <a:chOff x="1117068" y="908719"/>
            <a:chExt cx="7775412" cy="5848992"/>
          </a:xfrm>
        </p:grpSpPr>
        <p:pic>
          <p:nvPicPr>
            <p:cNvPr id="4098" name="Picture 2" descr="E:\1213 CM1 Reisz\Histoire\Mesure du temps\images\mesure-du-temps_tableau-correspondance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068" y="908719"/>
              <a:ext cx="7775412" cy="5848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e 6"/>
            <p:cNvGrpSpPr/>
            <p:nvPr/>
          </p:nvGrpSpPr>
          <p:grpSpPr>
            <a:xfrm>
              <a:off x="3203848" y="1484784"/>
              <a:ext cx="5616624" cy="5184576"/>
              <a:chOff x="3203848" y="1484784"/>
              <a:chExt cx="5616624" cy="5184576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3243082" y="1997224"/>
                <a:ext cx="4209238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FR" sz="2400" b="1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248164" y="2492896"/>
                <a:ext cx="2015498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FR" sz="2400" b="1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203848" y="2996952"/>
                <a:ext cx="2015498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FR" sz="2400" b="1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275856" y="3489198"/>
                <a:ext cx="5184576" cy="6598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FR" sz="2400" b="1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203848" y="4293096"/>
                <a:ext cx="2015498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FR" sz="2400" b="1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204574" y="4797152"/>
                <a:ext cx="2015498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FR" sz="2400" b="1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204574" y="5301208"/>
                <a:ext cx="5615898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FR" sz="2400" b="1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243082" y="5805264"/>
                <a:ext cx="2015498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FR" sz="2400" b="1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3203848" y="6309320"/>
                <a:ext cx="2015498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FR" sz="2400" b="1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203848" y="1484784"/>
                <a:ext cx="2015498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FR" sz="2400" b="1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4" name="Picture 3" descr="E:\1213 CM1 Reisz\Histoire\Mesure du temps\poz-horlogeC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6" y="44624"/>
            <a:ext cx="1009650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259632" y="166137"/>
            <a:ext cx="8064896" cy="4770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500" b="1" dirty="0" smtClean="0">
                <a:solidFill>
                  <a:schemeClr val="tx1">
                    <a:lumMod val="50000"/>
                  </a:schemeClr>
                </a:solidFill>
                <a:latin typeface="Sassoon Infant Std" pitchFamily="34" charset="0"/>
              </a:rPr>
              <a:t>Complète le tableau avec des correspondances de temps.</a:t>
            </a:r>
            <a:endParaRPr lang="fr-FR" sz="2500" b="1" dirty="0">
              <a:solidFill>
                <a:schemeClr val="tx1">
                  <a:lumMod val="50000"/>
                </a:schemeClr>
              </a:solidFill>
              <a:latin typeface="Sassoon Infant Std" pitchFamily="34" charset="0"/>
            </a:endParaRPr>
          </a:p>
        </p:txBody>
      </p:sp>
      <p:sp>
        <p:nvSpPr>
          <p:cNvPr id="4096" name="Ellipse 4095"/>
          <p:cNvSpPr/>
          <p:nvPr/>
        </p:nvSpPr>
        <p:spPr>
          <a:xfrm>
            <a:off x="3817477" y="153348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 hidden="1"/>
          <p:cNvSpPr/>
          <p:nvPr/>
        </p:nvSpPr>
        <p:spPr>
          <a:xfrm>
            <a:off x="3275856" y="1484784"/>
            <a:ext cx="2304256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60 secondes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Ellipse 37"/>
          <p:cNvSpPr/>
          <p:nvPr/>
        </p:nvSpPr>
        <p:spPr>
          <a:xfrm>
            <a:off x="3817477" y="2069371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/>
          <p:cNvSpPr/>
          <p:nvPr/>
        </p:nvSpPr>
        <p:spPr>
          <a:xfrm>
            <a:off x="5976168" y="2069371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/>
          <p:cNvSpPr/>
          <p:nvPr/>
        </p:nvSpPr>
        <p:spPr>
          <a:xfrm>
            <a:off x="3817477" y="2564916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/>
          <p:cNvSpPr/>
          <p:nvPr/>
        </p:nvSpPr>
        <p:spPr>
          <a:xfrm>
            <a:off x="3817477" y="3068972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/>
          <p:cNvSpPr/>
          <p:nvPr/>
        </p:nvSpPr>
        <p:spPr>
          <a:xfrm>
            <a:off x="3817477" y="354519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/>
          <p:cNvSpPr/>
          <p:nvPr/>
        </p:nvSpPr>
        <p:spPr>
          <a:xfrm>
            <a:off x="3817477" y="390523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/>
          <p:cNvSpPr/>
          <p:nvPr/>
        </p:nvSpPr>
        <p:spPr>
          <a:xfrm>
            <a:off x="3817477" y="4365116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/>
          <p:cNvSpPr/>
          <p:nvPr/>
        </p:nvSpPr>
        <p:spPr>
          <a:xfrm>
            <a:off x="3817477" y="4941192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/>
          <p:cNvSpPr/>
          <p:nvPr/>
        </p:nvSpPr>
        <p:spPr>
          <a:xfrm>
            <a:off x="3817477" y="537335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/>
          <p:cNvSpPr/>
          <p:nvPr/>
        </p:nvSpPr>
        <p:spPr>
          <a:xfrm>
            <a:off x="6660256" y="5373228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/>
          <p:cNvSpPr/>
          <p:nvPr/>
        </p:nvSpPr>
        <p:spPr>
          <a:xfrm>
            <a:off x="8352432" y="537335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/>
          <p:cNvSpPr/>
          <p:nvPr/>
        </p:nvSpPr>
        <p:spPr>
          <a:xfrm>
            <a:off x="3817477" y="5877284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3817477" y="6381340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/>
          <p:cNvSpPr/>
          <p:nvPr/>
        </p:nvSpPr>
        <p:spPr>
          <a:xfrm>
            <a:off x="3275855" y="1484784"/>
            <a:ext cx="2071845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60 secondes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75856" y="3473175"/>
            <a:ext cx="309634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entre 28 et 31 jours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75856" y="1997224"/>
            <a:ext cx="1800926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60 minutes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59678" y="1993976"/>
            <a:ext cx="3096344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3600 secondes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75856" y="2492896"/>
            <a:ext cx="3096344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24 heures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75856" y="2996952"/>
            <a:ext cx="3096344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 jours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75856" y="3833215"/>
            <a:ext cx="5616624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 4 semaines à 4 semaines et demi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75856" y="4293096"/>
            <a:ext cx="3096344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 mois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75856" y="4797152"/>
            <a:ext cx="1152128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 mois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75856" y="5301208"/>
            <a:ext cx="2592288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365 ou 366 jours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68144" y="5301208"/>
            <a:ext cx="2016224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52 semaines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884368" y="5301208"/>
            <a:ext cx="1368152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 mois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75856" y="5805264"/>
            <a:ext cx="1728192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100 ans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275856" y="6303188"/>
            <a:ext cx="1728192" cy="36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1000 ans</a:t>
            </a:r>
            <a:endParaRPr lang="fr-FR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84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6" grpId="0" animBg="1"/>
      <p:bldP spid="51" grpId="0" animBg="1"/>
      <p:bldP spid="12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1213 CM1 Reisz\Histoire\Mesure du temps\poz-horlogeC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6" y="44624"/>
            <a:ext cx="1009650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259632" y="166137"/>
            <a:ext cx="7884368" cy="861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500" b="1" dirty="0" smtClean="0">
                <a:solidFill>
                  <a:schemeClr val="tx1">
                    <a:lumMod val="50000"/>
                  </a:schemeClr>
                </a:solidFill>
                <a:latin typeface="Sassoon Infant Std" pitchFamily="34" charset="0"/>
              </a:rPr>
              <a:t>Apprends le truc pour connaitre le nombre de jours</a:t>
            </a:r>
            <a:br>
              <a:rPr lang="fr-FR" sz="2500" b="1" dirty="0" smtClean="0">
                <a:solidFill>
                  <a:schemeClr val="tx1">
                    <a:lumMod val="50000"/>
                  </a:schemeClr>
                </a:solidFill>
                <a:latin typeface="Sassoon Infant Std" pitchFamily="34" charset="0"/>
              </a:rPr>
            </a:br>
            <a:r>
              <a:rPr lang="fr-FR" sz="2500" b="1" dirty="0" smtClean="0">
                <a:solidFill>
                  <a:schemeClr val="tx1">
                    <a:lumMod val="50000"/>
                  </a:schemeClr>
                </a:solidFill>
                <a:latin typeface="Sassoon Infant Std" pitchFamily="34" charset="0"/>
              </a:rPr>
              <a:t>dans un mois.</a:t>
            </a:r>
            <a:endParaRPr lang="fr-FR" sz="2500" b="1" dirty="0">
              <a:solidFill>
                <a:schemeClr val="tx1">
                  <a:lumMod val="50000"/>
                </a:schemeClr>
              </a:solidFill>
              <a:latin typeface="Sassoon Infant Std" pitchFamily="34" charset="0"/>
            </a:endParaRPr>
          </a:p>
        </p:txBody>
      </p:sp>
      <p:pic>
        <p:nvPicPr>
          <p:cNvPr id="1026" name="Picture 2" descr="E:\1213 CM1 Reisz\Histoire\Mesure du temps\images\mesure-du-temps_mains-des-mo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6552728" cy="538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8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ique">
  <a:themeElements>
    <a:clrScheme name="Personnalisé 2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661F1D"/>
      </a:hlink>
      <a:folHlink>
        <a:srgbClr val="661F1D"/>
      </a:folHlink>
    </a:clrScheme>
    <a:fontScheme name="thermiqu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iqu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TC101859868[[fn=Thermique]]</Template>
  <TotalTime>882</TotalTime>
  <Words>130</Words>
  <Application>Microsoft Office PowerPoint</Application>
  <PresentationFormat>Affichage à l'écran (4:3)</PresentationFormat>
  <Paragraphs>36</Paragraphs>
  <Slides>6</Slides>
  <Notes>0</Notes>
  <HiddenSlides>1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thermique</vt:lpstr>
      <vt:lpstr>mesurer le temps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 sont les Mérovingiens ?</dc:title>
  <dc:creator>Virginie Bonté</dc:creator>
  <cp:lastModifiedBy>Virginie Bonté</cp:lastModifiedBy>
  <cp:revision>122</cp:revision>
  <dcterms:created xsi:type="dcterms:W3CDTF">2011-12-07T18:27:36Z</dcterms:created>
  <dcterms:modified xsi:type="dcterms:W3CDTF">2012-09-01T15:10:06Z</dcterms:modified>
</cp:coreProperties>
</file>