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200"/>
    <a:srgbClr val="14850C"/>
    <a:srgbClr val="B97616"/>
    <a:srgbClr val="BD164B"/>
    <a:srgbClr val="633403"/>
    <a:srgbClr val="9A724A"/>
    <a:srgbClr val="9B48A0"/>
    <a:srgbClr val="802158"/>
    <a:srgbClr val="B953A3"/>
    <a:srgbClr val="9E37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5" d="100"/>
          <a:sy n="105" d="100"/>
        </p:scale>
        <p:origin x="-792" y="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9C23FF-8772-4D8E-86F7-659121009323}" type="datetimeFigureOut">
              <a:rPr lang="fr-FR" smtClean="0"/>
              <a:t>24/08/2012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BA2462-77F7-4E79-8C93-C6F5D478AD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2698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A2462-77F7-4E79-8C93-C6F5D478ADFD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7436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8DD2-5D54-40FE-A909-22A737BECE59}" type="datetimeFigureOut">
              <a:rPr lang="fr-FR" smtClean="0"/>
              <a:t>24/08/2012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F2846-0A33-4C11-9EFC-76EB8D1571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839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8DD2-5D54-40FE-A909-22A737BECE59}" type="datetimeFigureOut">
              <a:rPr lang="fr-FR" smtClean="0"/>
              <a:t>24/08/2012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F2846-0A33-4C11-9EFC-76EB8D1571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758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8DD2-5D54-40FE-A909-22A737BECE59}" type="datetimeFigureOut">
              <a:rPr lang="fr-FR" smtClean="0"/>
              <a:t>24/08/2012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F2846-0A33-4C11-9EFC-76EB8D1571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3747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8DD2-5D54-40FE-A909-22A737BECE59}" type="datetimeFigureOut">
              <a:rPr lang="fr-FR" smtClean="0"/>
              <a:t>24/08/2012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F2846-0A33-4C11-9EFC-76EB8D1571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327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8DD2-5D54-40FE-A909-22A737BECE59}" type="datetimeFigureOut">
              <a:rPr lang="fr-FR" smtClean="0"/>
              <a:t>24/08/2012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F2846-0A33-4C11-9EFC-76EB8D1571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9801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8DD2-5D54-40FE-A909-22A737BECE59}" type="datetimeFigureOut">
              <a:rPr lang="fr-FR" smtClean="0"/>
              <a:t>24/08/2012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F2846-0A33-4C11-9EFC-76EB8D1571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437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8DD2-5D54-40FE-A909-22A737BECE59}" type="datetimeFigureOut">
              <a:rPr lang="fr-FR" smtClean="0"/>
              <a:t>24/08/2012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F2846-0A33-4C11-9EFC-76EB8D1571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799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8DD2-5D54-40FE-A909-22A737BECE59}" type="datetimeFigureOut">
              <a:rPr lang="fr-FR" smtClean="0"/>
              <a:t>24/08/2012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F2846-0A33-4C11-9EFC-76EB8D1571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438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8DD2-5D54-40FE-A909-22A737BECE59}" type="datetimeFigureOut">
              <a:rPr lang="fr-FR" smtClean="0"/>
              <a:t>24/08/2012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F2846-0A33-4C11-9EFC-76EB8D1571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189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8DD2-5D54-40FE-A909-22A737BECE59}" type="datetimeFigureOut">
              <a:rPr lang="fr-FR" smtClean="0"/>
              <a:t>24/08/2012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F2846-0A33-4C11-9EFC-76EB8D1571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7574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8DD2-5D54-40FE-A909-22A737BECE59}" type="datetimeFigureOut">
              <a:rPr lang="fr-FR" smtClean="0"/>
              <a:t>24/08/2012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F2846-0A33-4C11-9EFC-76EB8D1571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794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FF8DD2-5D54-40FE-A909-22A737BECE59}" type="datetimeFigureOut">
              <a:rPr lang="fr-FR" smtClean="0"/>
              <a:t>24/08/2012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9F2846-0A33-4C11-9EFC-76EB8D1571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137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Vraie photo de l’école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070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47664" y="620688"/>
            <a:ext cx="53285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9600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B</a:t>
            </a:r>
            <a:r>
              <a:rPr lang="fr-FR" sz="9600" dirty="0">
                <a:solidFill>
                  <a:srgbClr val="FFC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o</a:t>
            </a:r>
            <a:r>
              <a:rPr lang="fr-FR" sz="9600" dirty="0">
                <a:solidFill>
                  <a:srgbClr val="E7E2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n</a:t>
            </a:r>
            <a:r>
              <a:rPr lang="fr-FR" sz="9600" dirty="0">
                <a:solidFill>
                  <a:srgbClr val="92D05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j</a:t>
            </a:r>
            <a:r>
              <a:rPr lang="fr-FR" sz="9600" dirty="0">
                <a:solidFill>
                  <a:srgbClr val="00B05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o</a:t>
            </a:r>
            <a:r>
              <a:rPr lang="fr-FR" sz="9600" dirty="0">
                <a:solidFill>
                  <a:srgbClr val="00B0F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u</a:t>
            </a:r>
            <a:r>
              <a:rPr lang="fr-FR" sz="9600" dirty="0">
                <a:solidFill>
                  <a:srgbClr val="0070C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r</a:t>
            </a:r>
            <a:r>
              <a:rPr lang="fr-FR" sz="9600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 </a:t>
            </a:r>
            <a:r>
              <a:rPr lang="fr-FR" sz="9600" dirty="0">
                <a:solidFill>
                  <a:srgbClr val="7030A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!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547664" y="2492896"/>
            <a:ext cx="4608512" cy="163121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r-FR" sz="5000" dirty="0" smtClean="0">
                <a:solidFill>
                  <a:srgbClr val="7030A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Bienvenue</a:t>
            </a:r>
          </a:p>
          <a:p>
            <a:pPr algn="ctr"/>
            <a:r>
              <a:rPr lang="fr-FR" sz="5000" dirty="0" smtClean="0">
                <a:solidFill>
                  <a:srgbClr val="7030A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à tous.</a:t>
            </a:r>
            <a:endParaRPr lang="fr-FR" sz="5000" dirty="0">
              <a:solidFill>
                <a:srgbClr val="7030A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Janda Manatee Solid" pitchFamily="2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3024" y="545318"/>
            <a:ext cx="9507024" cy="619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69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3000">
        <p14:doors dir="vert"/>
      </p:transition>
    </mc:Choice>
    <mc:Fallback xmlns="">
      <p:transition spd="slow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39553" y="692696"/>
            <a:ext cx="8352926" cy="11695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r-FR" sz="7000" dirty="0" smtClean="0">
                <a:solidFill>
                  <a:srgbClr val="7030A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Aujourd’hui,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678379" y="3025695"/>
            <a:ext cx="5067631" cy="2246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fr-FR" sz="7000" dirty="0" smtClean="0">
                <a:solidFill>
                  <a:srgbClr val="0070C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c’est la rentrée !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525" y="1988840"/>
            <a:ext cx="4364849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744855"/>
      </p:ext>
    </p:extLst>
  </p:cSld>
  <p:clrMapOvr>
    <a:masterClrMapping/>
  </p:clrMapOvr>
  <p:transition spd="med" advTm="13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483768" y="764704"/>
            <a:ext cx="6408712" cy="163121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r-FR" sz="5000" dirty="0" smtClean="0">
                <a:solidFill>
                  <a:srgbClr val="B953A3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Votre maitresse s’appelle :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58" y="1772816"/>
            <a:ext cx="2863490" cy="463348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987824" y="5445224"/>
            <a:ext cx="432048" cy="1296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843808" y="4017123"/>
            <a:ext cx="6048672" cy="240065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r-FR" sz="15000" b="1" dirty="0" smtClean="0">
                <a:solidFill>
                  <a:srgbClr val="9E3754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Pere Castor" pitchFamily="2" charset="0"/>
              </a:rPr>
              <a:t>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2843809" y="2395920"/>
            <a:ext cx="604867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0000" b="1" dirty="0">
                <a:solidFill>
                  <a:srgbClr val="9E3754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Pere Castor" pitchFamily="2" charset="0"/>
              </a:rPr>
              <a:t>Madame</a:t>
            </a:r>
            <a:r>
              <a:rPr lang="fr-FR" sz="15000" b="1" dirty="0">
                <a:solidFill>
                  <a:srgbClr val="9E3754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Pere Castor" pitchFamily="2" charset="0"/>
              </a:rPr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3702396"/>
      </p:ext>
    </p:extLst>
  </p:cSld>
  <p:clrMapOvr>
    <a:masterClrMapping/>
  </p:clrMapOvr>
  <p:transition spd="med" advTm="13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G:\lutins\lutins png\poz-ecole-maisonC1300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24" r="1942" b="2268"/>
          <a:stretch/>
        </p:blipFill>
        <p:spPr bwMode="auto">
          <a:xfrm>
            <a:off x="5076056" y="-271629"/>
            <a:ext cx="4067943" cy="7129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251520" y="2132856"/>
            <a:ext cx="4824536" cy="31700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ts val="12000"/>
              </a:lnSpc>
            </a:pPr>
            <a:r>
              <a:rPr lang="fr-FR" sz="7000" dirty="0" smtClean="0">
                <a:solidFill>
                  <a:srgbClr val="802158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il y a</a:t>
            </a:r>
          </a:p>
          <a:p>
            <a:pPr algn="ctr">
              <a:lnSpc>
                <a:spcPts val="12000"/>
              </a:lnSpc>
            </a:pPr>
            <a:r>
              <a:rPr lang="fr-FR" sz="7000" dirty="0" smtClean="0">
                <a:solidFill>
                  <a:srgbClr val="802158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6 classes.</a:t>
            </a:r>
          </a:p>
        </p:txBody>
      </p:sp>
      <p:sp>
        <p:nvSpPr>
          <p:cNvPr id="4" name="Rectangle 3"/>
          <p:cNvSpPr/>
          <p:nvPr/>
        </p:nvSpPr>
        <p:spPr>
          <a:xfrm>
            <a:off x="251519" y="404664"/>
            <a:ext cx="642739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2000"/>
              </a:lnSpc>
            </a:pPr>
            <a:r>
              <a:rPr lang="fr-FR" sz="6000" dirty="0">
                <a:solidFill>
                  <a:srgbClr val="BE803C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Dans notre école,</a:t>
            </a:r>
          </a:p>
        </p:txBody>
      </p:sp>
    </p:spTree>
    <p:extLst>
      <p:ext uri="{BB962C8B-B14F-4D97-AF65-F5344CB8AC3E}">
        <p14:creationId xmlns:p14="http://schemas.microsoft.com/office/powerpoint/2010/main" val="358988924"/>
      </p:ext>
    </p:extLst>
  </p:cSld>
  <p:clrMapOvr>
    <a:masterClrMapping/>
  </p:clrMapOvr>
  <p:transition spd="med" advTm="13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068960"/>
            <a:ext cx="3063246" cy="369266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8820472" y="5661248"/>
            <a:ext cx="323528" cy="11967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fr-FR" sz="7000" dirty="0" smtClean="0">
              <a:solidFill>
                <a:srgbClr val="7030A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Janda Manatee Solid" pitchFamily="2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27090" y="908720"/>
            <a:ext cx="792088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fr-FR" sz="6000" dirty="0" smtClean="0">
                <a:solidFill>
                  <a:srgbClr val="7030A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La classe de </a:t>
            </a:r>
            <a:r>
              <a:rPr lang="fr-FR" sz="6000" dirty="0" smtClean="0">
                <a:solidFill>
                  <a:srgbClr val="7030A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CP</a:t>
            </a:r>
            <a:endParaRPr lang="fr-FR" sz="6000" dirty="0" smtClean="0">
              <a:solidFill>
                <a:srgbClr val="7030A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Janda Manatee Solid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26757" y="2204864"/>
            <a:ext cx="8892480" cy="30931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2000"/>
              </a:spcBef>
            </a:pPr>
            <a:r>
              <a:rPr lang="fr-FR" sz="5000" i="1" dirty="0" smtClean="0">
                <a:solidFill>
                  <a:srgbClr val="7030A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de </a:t>
            </a:r>
            <a:r>
              <a:rPr lang="fr-FR" sz="5000" dirty="0" smtClean="0">
                <a:solidFill>
                  <a:srgbClr val="7030A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Mme</a:t>
            </a:r>
            <a:r>
              <a:rPr lang="fr-FR" sz="6500" dirty="0" smtClean="0">
                <a:solidFill>
                  <a:srgbClr val="7030A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 </a:t>
            </a:r>
            <a:r>
              <a:rPr lang="fr-FR" sz="6500" dirty="0" smtClean="0">
                <a:solidFill>
                  <a:srgbClr val="7030A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…</a:t>
            </a:r>
          </a:p>
          <a:p>
            <a:pPr>
              <a:spcBef>
                <a:spcPts val="1000"/>
              </a:spcBef>
            </a:pPr>
            <a:r>
              <a:rPr lang="fr-FR" sz="4000" dirty="0" smtClean="0">
                <a:solidFill>
                  <a:srgbClr val="7030A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	(</a:t>
            </a:r>
            <a:r>
              <a:rPr lang="fr-FR" sz="4000" dirty="0" smtClean="0">
                <a:solidFill>
                  <a:srgbClr val="7030A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notre directrice)</a:t>
            </a:r>
          </a:p>
          <a:p>
            <a:pPr>
              <a:spcBef>
                <a:spcPts val="2000"/>
              </a:spcBef>
            </a:pPr>
            <a:r>
              <a:rPr lang="fr-FR" sz="5000" i="1" dirty="0" smtClean="0">
                <a:solidFill>
                  <a:srgbClr val="7030A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et</a:t>
            </a:r>
            <a:r>
              <a:rPr lang="fr-FR" sz="5000" dirty="0" smtClean="0">
                <a:solidFill>
                  <a:srgbClr val="7030A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 </a:t>
            </a:r>
            <a:r>
              <a:rPr lang="fr-FR" sz="5000" i="1" dirty="0">
                <a:solidFill>
                  <a:srgbClr val="7030A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de</a:t>
            </a:r>
            <a:r>
              <a:rPr lang="fr-FR" sz="5000" dirty="0">
                <a:solidFill>
                  <a:srgbClr val="7030A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 </a:t>
            </a:r>
            <a:r>
              <a:rPr lang="fr-FR" sz="6500" dirty="0">
                <a:solidFill>
                  <a:srgbClr val="7030A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M. </a:t>
            </a:r>
            <a:r>
              <a:rPr lang="fr-FR" sz="6500" dirty="0" smtClean="0">
                <a:solidFill>
                  <a:srgbClr val="7030A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…</a:t>
            </a:r>
            <a:endParaRPr lang="fr-FR" sz="6500" dirty="0">
              <a:solidFill>
                <a:srgbClr val="7030A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Janda Manatee Soli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671553"/>
      </p:ext>
    </p:extLst>
  </p:cSld>
  <p:clrMapOvr>
    <a:masterClrMapping/>
  </p:clrMapOvr>
  <p:transition spd="med" advTm="15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3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068960"/>
            <a:ext cx="3063246" cy="369266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8820472" y="5661248"/>
            <a:ext cx="323528" cy="11967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fr-FR" sz="7000" dirty="0" smtClean="0">
              <a:solidFill>
                <a:srgbClr val="7030A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Janda Manatee Solid" pitchFamily="2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26757" y="908720"/>
            <a:ext cx="792088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fr-FR" sz="6000" dirty="0" smtClean="0">
                <a:solidFill>
                  <a:srgbClr val="BD164B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La classe de </a:t>
            </a:r>
            <a:r>
              <a:rPr lang="fr-FR" sz="6000" dirty="0" smtClean="0">
                <a:solidFill>
                  <a:srgbClr val="BD164B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CE1</a:t>
            </a:r>
            <a:endParaRPr lang="fr-FR" sz="6000" dirty="0" smtClean="0">
              <a:solidFill>
                <a:srgbClr val="BD164B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Janda Manatee Solid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26757" y="2204864"/>
            <a:ext cx="8892480" cy="234936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2000"/>
              </a:spcBef>
            </a:pPr>
            <a:r>
              <a:rPr lang="fr-FR" sz="5000" i="1" dirty="0" smtClean="0">
                <a:solidFill>
                  <a:srgbClr val="BD164B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de</a:t>
            </a:r>
            <a:r>
              <a:rPr lang="fr-FR" sz="5000" dirty="0" smtClean="0">
                <a:solidFill>
                  <a:srgbClr val="BD164B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 Mme</a:t>
            </a:r>
            <a:r>
              <a:rPr lang="fr-FR" sz="6500" dirty="0" smtClean="0">
                <a:solidFill>
                  <a:srgbClr val="BD164B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 </a:t>
            </a:r>
            <a:r>
              <a:rPr lang="fr-FR" sz="6500" dirty="0" smtClean="0">
                <a:solidFill>
                  <a:srgbClr val="BD164B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…</a:t>
            </a:r>
          </a:p>
          <a:p>
            <a:pPr>
              <a:spcBef>
                <a:spcPts val="2000"/>
              </a:spcBef>
            </a:pPr>
            <a:r>
              <a:rPr lang="fr-FR" sz="5000" i="1" dirty="0">
                <a:solidFill>
                  <a:srgbClr val="BD164B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et</a:t>
            </a:r>
            <a:r>
              <a:rPr lang="fr-FR" sz="5000" dirty="0">
                <a:solidFill>
                  <a:srgbClr val="BD164B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 </a:t>
            </a:r>
            <a:r>
              <a:rPr lang="fr-FR" sz="5000" i="1" dirty="0">
                <a:solidFill>
                  <a:srgbClr val="BD164B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de</a:t>
            </a:r>
            <a:r>
              <a:rPr lang="fr-FR" sz="5000" dirty="0">
                <a:solidFill>
                  <a:srgbClr val="BD164B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 </a:t>
            </a:r>
            <a:r>
              <a:rPr lang="fr-FR" sz="6500" dirty="0">
                <a:solidFill>
                  <a:srgbClr val="BD164B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M. </a:t>
            </a:r>
            <a:r>
              <a:rPr lang="fr-FR" sz="6500" dirty="0" smtClean="0">
                <a:solidFill>
                  <a:srgbClr val="BD164B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…</a:t>
            </a:r>
            <a:endParaRPr lang="fr-FR" sz="6500" dirty="0">
              <a:solidFill>
                <a:srgbClr val="BD164B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Janda Manatee Soli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513658"/>
      </p:ext>
    </p:extLst>
  </p:cSld>
  <p:clrMapOvr>
    <a:masterClrMapping/>
  </p:clrMapOvr>
  <p:transition spd="med" advTm="13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068960"/>
            <a:ext cx="3063246" cy="369266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8820472" y="5661248"/>
            <a:ext cx="323528" cy="11967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fr-FR" sz="7000" dirty="0" smtClean="0">
              <a:solidFill>
                <a:srgbClr val="7030A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Janda Manatee Solid" pitchFamily="2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26756" y="908720"/>
            <a:ext cx="8593715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fr-FR" sz="6000" dirty="0" smtClean="0">
                <a:solidFill>
                  <a:srgbClr val="9B48A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Notre classe de CE2</a:t>
            </a:r>
          </a:p>
          <a:p>
            <a:r>
              <a:rPr lang="fr-FR" sz="6000" i="1" dirty="0" smtClean="0">
                <a:solidFill>
                  <a:srgbClr val="9B48A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avec :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51520" y="3356992"/>
            <a:ext cx="8892480" cy="11233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fr-FR" sz="5000" dirty="0" smtClean="0">
                <a:solidFill>
                  <a:srgbClr val="9B48A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Mme</a:t>
            </a:r>
            <a:r>
              <a:rPr lang="fr-FR" sz="6500" dirty="0" smtClean="0">
                <a:solidFill>
                  <a:srgbClr val="9B48A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 …</a:t>
            </a:r>
          </a:p>
        </p:txBody>
      </p:sp>
    </p:spTree>
    <p:extLst>
      <p:ext uri="{BB962C8B-B14F-4D97-AF65-F5344CB8AC3E}">
        <p14:creationId xmlns:p14="http://schemas.microsoft.com/office/powerpoint/2010/main" val="210826468"/>
      </p:ext>
    </p:extLst>
  </p:cSld>
  <p:clrMapOvr>
    <a:masterClrMapping/>
  </p:clrMapOvr>
  <p:transition spd="med" advTm="13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068960"/>
            <a:ext cx="3063246" cy="369266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8820472" y="5661248"/>
            <a:ext cx="323528" cy="11967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fr-FR" sz="7000" dirty="0" smtClean="0">
              <a:solidFill>
                <a:srgbClr val="7030A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Janda Manatee Solid" pitchFamily="2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26757" y="908720"/>
            <a:ext cx="792088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fr-FR" sz="6000" dirty="0" smtClean="0">
                <a:solidFill>
                  <a:srgbClr val="9A724A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Les classes de </a:t>
            </a:r>
            <a:r>
              <a:rPr lang="fr-FR" sz="6000" dirty="0" smtClean="0">
                <a:solidFill>
                  <a:srgbClr val="9A724A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CM1</a:t>
            </a:r>
            <a:endParaRPr lang="fr-FR" sz="6000" dirty="0" smtClean="0">
              <a:solidFill>
                <a:srgbClr val="9A724A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Janda Manatee Solid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26757" y="2204864"/>
            <a:ext cx="8892480" cy="337528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2000"/>
              </a:spcBef>
            </a:pPr>
            <a:r>
              <a:rPr lang="fr-FR" sz="5000" i="1" dirty="0" smtClean="0">
                <a:solidFill>
                  <a:srgbClr val="9A724A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de </a:t>
            </a:r>
            <a:r>
              <a:rPr lang="fr-FR" sz="5000" dirty="0" smtClean="0">
                <a:solidFill>
                  <a:srgbClr val="9A724A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Mme</a:t>
            </a:r>
            <a:r>
              <a:rPr lang="fr-FR" sz="6500" dirty="0" smtClean="0">
                <a:solidFill>
                  <a:srgbClr val="9A724A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 </a:t>
            </a:r>
            <a:r>
              <a:rPr lang="fr-FR" sz="6500" dirty="0" smtClean="0">
                <a:solidFill>
                  <a:srgbClr val="9A724A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…</a:t>
            </a:r>
          </a:p>
          <a:p>
            <a:pPr>
              <a:spcBef>
                <a:spcPts val="2000"/>
              </a:spcBef>
            </a:pPr>
            <a:r>
              <a:rPr lang="fr-FR" sz="5000" i="1" dirty="0" smtClean="0">
                <a:solidFill>
                  <a:srgbClr val="9A724A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et</a:t>
            </a:r>
            <a:r>
              <a:rPr lang="fr-FR" sz="5000" i="1" dirty="0">
                <a:solidFill>
                  <a:srgbClr val="9A724A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 </a:t>
            </a:r>
            <a:r>
              <a:rPr lang="fr-FR" sz="5000" i="1" dirty="0" smtClean="0">
                <a:solidFill>
                  <a:srgbClr val="9A724A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de</a:t>
            </a:r>
          </a:p>
          <a:p>
            <a:pPr>
              <a:spcBef>
                <a:spcPts val="2000"/>
              </a:spcBef>
            </a:pPr>
            <a:r>
              <a:rPr lang="fr-FR" sz="5000" dirty="0" smtClean="0">
                <a:solidFill>
                  <a:srgbClr val="9A724A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M. </a:t>
            </a:r>
            <a:r>
              <a:rPr lang="fr-FR" sz="6500" dirty="0" smtClean="0">
                <a:solidFill>
                  <a:srgbClr val="9A724A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97730735"/>
      </p:ext>
    </p:extLst>
  </p:cSld>
  <p:clrMapOvr>
    <a:masterClrMapping/>
  </p:clrMapOvr>
  <p:transition spd="med" advTm="13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068960"/>
            <a:ext cx="3063246" cy="369266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8820472" y="5661248"/>
            <a:ext cx="323528" cy="11967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fr-FR" sz="7000" dirty="0" smtClean="0">
              <a:solidFill>
                <a:srgbClr val="7030A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Janda Manatee Solid" pitchFamily="2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26757" y="908720"/>
            <a:ext cx="792088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fr-FR" sz="6000" dirty="0" smtClean="0">
                <a:solidFill>
                  <a:srgbClr val="633403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La classe de </a:t>
            </a:r>
            <a:r>
              <a:rPr lang="fr-FR" sz="6000" dirty="0" smtClean="0">
                <a:solidFill>
                  <a:srgbClr val="633403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CM2</a:t>
            </a:r>
            <a:endParaRPr lang="fr-FR" sz="6000" dirty="0" smtClean="0">
              <a:solidFill>
                <a:srgbClr val="633403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Janda Manatee Solid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26757" y="2204864"/>
            <a:ext cx="8892480" cy="11233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fr-FR" sz="5000" i="1" dirty="0" smtClean="0">
                <a:solidFill>
                  <a:srgbClr val="633403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de </a:t>
            </a:r>
            <a:r>
              <a:rPr lang="fr-FR" sz="5000" dirty="0" smtClean="0">
                <a:solidFill>
                  <a:srgbClr val="633403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M</a:t>
            </a:r>
            <a:r>
              <a:rPr lang="fr-FR" sz="5000" dirty="0" smtClean="0">
                <a:solidFill>
                  <a:srgbClr val="633403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.</a:t>
            </a:r>
            <a:r>
              <a:rPr lang="fr-FR" sz="6500" dirty="0" smtClean="0">
                <a:solidFill>
                  <a:srgbClr val="633403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 …</a:t>
            </a:r>
          </a:p>
        </p:txBody>
      </p:sp>
    </p:spTree>
    <p:extLst>
      <p:ext uri="{BB962C8B-B14F-4D97-AF65-F5344CB8AC3E}">
        <p14:creationId xmlns:p14="http://schemas.microsoft.com/office/powerpoint/2010/main" val="2221962807"/>
      </p:ext>
    </p:extLst>
  </p:cSld>
  <p:clrMapOvr>
    <a:masterClrMapping/>
  </p:clrMapOvr>
  <p:transition spd="med" advTm="13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39552" y="548680"/>
            <a:ext cx="8352928" cy="163121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r-FR" sz="5000" dirty="0" smtClean="0">
                <a:solidFill>
                  <a:srgbClr val="B97616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Je suis sure que nous allons passer tous ensemble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4075668" y="2168386"/>
            <a:ext cx="4968552" cy="440120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r-FR" sz="7000" dirty="0" smtClean="0">
                <a:solidFill>
                  <a:srgbClr val="14850C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Janda Manatee Solid" pitchFamily="2" charset="0"/>
              </a:rPr>
              <a:t>une excellente année scolaire.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283968" y="5157192"/>
            <a:ext cx="288032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fr-FR" sz="7000" dirty="0" smtClean="0">
              <a:solidFill>
                <a:srgbClr val="7030A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Janda Manatee Solid" pitchFamily="2" charset="0"/>
            </a:endParaRPr>
          </a:p>
        </p:txBody>
      </p:sp>
      <p:pic>
        <p:nvPicPr>
          <p:cNvPr id="7" name="Picture 2" descr="C:\Users\Virginie\Desktop\PoZ-aventurierC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66" y="2864628"/>
            <a:ext cx="4520158" cy="3993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666130"/>
      </p:ext>
    </p:extLst>
  </p:cSld>
  <p:clrMapOvr>
    <a:masterClrMapping/>
  </p:clrMapOvr>
  <p:transition spd="med" advTm="17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  <a:scene3d>
          <a:camera prst="orthographicFront"/>
          <a:lightRig rig="threePt" dir="t"/>
        </a:scene3d>
        <a:sp3d extrusionH="57150">
          <a:bevelT w="38100" h="38100"/>
        </a:sp3d>
      </a:bodyPr>
      <a:lstStyle>
        <a:defPPr algn="ctr">
          <a:defRPr sz="7000" dirty="0" smtClean="0">
            <a:solidFill>
              <a:srgbClr val="7030A0"/>
            </a:solidFill>
            <a:effectLst>
              <a:innerShdw blurRad="63500" dist="50800" dir="18900000">
                <a:prstClr val="black">
                  <a:alpha val="50000"/>
                </a:prstClr>
              </a:innerShdw>
            </a:effectLst>
            <a:latin typeface="Janda Manatee Solid" pitchFamily="2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94</Words>
  <Application>Microsoft Office PowerPoint</Application>
  <PresentationFormat>Affichage à l'écran (4:3)</PresentationFormat>
  <Paragraphs>31</Paragraphs>
  <Slides>11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Thème Office</vt:lpstr>
      <vt:lpstr>Vraie photo de l’école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Enge</dc:creator>
  <cp:lastModifiedBy>Virginie Bonté</cp:lastModifiedBy>
  <cp:revision>17</cp:revision>
  <dcterms:created xsi:type="dcterms:W3CDTF">2012-08-23T18:44:45Z</dcterms:created>
  <dcterms:modified xsi:type="dcterms:W3CDTF">2012-08-24T05:05:10Z</dcterms:modified>
</cp:coreProperties>
</file>